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8" r:id="rId4"/>
    <p:sldId id="270" r:id="rId5"/>
    <p:sldId id="271" r:id="rId6"/>
    <p:sldId id="272" r:id="rId7"/>
    <p:sldId id="273" r:id="rId8"/>
    <p:sldId id="274" r:id="rId9"/>
    <p:sldId id="275" r:id="rId10"/>
    <p:sldId id="276" r:id="rId11"/>
    <p:sldId id="277" r:id="rId12"/>
    <p:sldId id="294" r:id="rId13"/>
    <p:sldId id="278" r:id="rId14"/>
    <p:sldId id="279" r:id="rId15"/>
    <p:sldId id="280" r:id="rId16"/>
    <p:sldId id="282" r:id="rId17"/>
    <p:sldId id="284" r:id="rId18"/>
    <p:sldId id="285" r:id="rId19"/>
    <p:sldId id="283" r:id="rId20"/>
    <p:sldId id="286" r:id="rId21"/>
    <p:sldId id="287" r:id="rId22"/>
    <p:sldId id="288" r:id="rId23"/>
    <p:sldId id="289" r:id="rId24"/>
    <p:sldId id="290" r:id="rId25"/>
    <p:sldId id="291" r:id="rId26"/>
    <p:sldId id="292" r:id="rId27"/>
    <p:sldId id="293" r:id="rId28"/>
    <p:sldId id="267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51335"/>
    <a:srgbClr val="B55353"/>
    <a:srgbClr val="CA8484"/>
    <a:srgbClr val="DFB3B3"/>
    <a:srgbClr val="D8A4A4"/>
    <a:srgbClr val="E0B6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3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62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19EC70-3347-4B5E-9091-FCA87E6E79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68A8270-D4C8-4C3D-A3DD-8FF2E809CE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128E52-D515-44B6-A2AE-5944CA78E2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857CC-207A-4D73-9A20-C856A5068D10}" type="datetimeFigureOut">
              <a:rPr lang="en-US" smtClean="0"/>
              <a:t>1/12/19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92383B-442B-4AE3-8D69-1273DB32DC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BCC764-BC37-43DB-B154-1947080EE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544F2-81F0-4102-8A59-3B2AE85125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0938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2F223-EE5F-4283-9F1B-677E54BC3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738207-DFBF-43B9-ACA4-E1FEB0F178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A50419-97BC-48A8-AEC5-42B6FC1116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857CC-207A-4D73-9A20-C856A5068D10}" type="datetimeFigureOut">
              <a:rPr lang="en-US" smtClean="0"/>
              <a:t>1/12/19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28DEDA-4815-446A-B215-0C8C7B4688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D31F94-3428-4282-BA67-801854DB4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544F2-81F0-4102-8A59-3B2AE85125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9033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80833BC-4B86-4BDB-9C42-8A7130EF819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AF93ABA-9251-4F08-B111-9B7763D39F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838DDA-AB51-4213-814C-7D297CF7E2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857CC-207A-4D73-9A20-C856A5068D10}" type="datetimeFigureOut">
              <a:rPr lang="en-US" smtClean="0"/>
              <a:t>1/12/19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00CEAD-2FCA-447F-A7F3-802DA5BD1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B19EDD-060A-44FA-9246-F550C92292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544F2-81F0-4102-8A59-3B2AE85125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3346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DDA477-7627-42FC-B05F-DC76203D7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84FA4C-A951-4715-B035-1B0A05AD93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033978-526A-4690-8358-AE6C76C4FB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857CC-207A-4D73-9A20-C856A5068D10}" type="datetimeFigureOut">
              <a:rPr lang="en-US" smtClean="0"/>
              <a:t>1/12/19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927FFA-4CC9-40BA-86CB-5BAD7D41D7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FBAC71-539F-4B0E-B5B9-1BFE27D93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544F2-81F0-4102-8A59-3B2AE85125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2831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BD29F5-0AD6-457E-966E-5917357DE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B48EE3-B34E-47A6-8488-76B6662AAF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0E4799-BF29-41A0-B712-88EC098040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857CC-207A-4D73-9A20-C856A5068D10}" type="datetimeFigureOut">
              <a:rPr lang="en-US" smtClean="0"/>
              <a:t>1/12/19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ED8576-F4DD-4D9F-AD20-A72AFC5D34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65DD41-7353-4466-8477-E993FB884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544F2-81F0-4102-8A59-3B2AE85125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6318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901EAC-5CFD-4C28-89F6-AC8595CAF2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9B6B49-BC5C-432E-9104-DB1C311596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8EC610-0FE8-443C-80B7-3D5BF4945F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D05778-0300-4450-A0CC-510971C06C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857CC-207A-4D73-9A20-C856A5068D10}" type="datetimeFigureOut">
              <a:rPr lang="en-US" smtClean="0"/>
              <a:t>1/12/19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ED0586-4368-4ABE-8AF5-D832468BB9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585010-E29C-4944-96A1-CCCDBA2A28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544F2-81F0-4102-8A59-3B2AE85125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0747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D2FDE-D6DC-404E-9649-280B77E24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4FD5A4-9FC0-46D5-992D-27D928A647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D5B702-D841-4C48-941E-3A77409151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E9421F-4109-443F-B123-F0600576ECF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F5331A-63D7-47D3-9ABA-333F4C812E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52AD45E-88B0-42BD-9B8A-758DBF03D5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857CC-207A-4D73-9A20-C856A5068D10}" type="datetimeFigureOut">
              <a:rPr lang="en-US" smtClean="0"/>
              <a:t>1/12/19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4B8D6E-E318-4E1C-B7F2-58F7D113A0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FE74B66-8744-4F0E-AD24-188C11774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544F2-81F0-4102-8A59-3B2AE85125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0485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423BB-F3AF-4967-A700-77D2BE161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83B13A-0147-4295-9D85-C844FC41FD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857CC-207A-4D73-9A20-C856A5068D10}" type="datetimeFigureOut">
              <a:rPr lang="en-US" smtClean="0"/>
              <a:t>1/12/19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3C8D0F-758C-415F-B3F6-C2B786FA99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5F88D7-3106-4F31-B74F-B8F9C4CEF5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544F2-81F0-4102-8A59-3B2AE85125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6863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AAE6DEA-7CB1-47D4-AC0C-CA08B1388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857CC-207A-4D73-9A20-C856A5068D10}" type="datetimeFigureOut">
              <a:rPr lang="en-US" smtClean="0"/>
              <a:t>1/12/19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CB581E-1619-4C87-8913-A4D111E49F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936E53-6997-489A-9F88-917E7EB2B4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544F2-81F0-4102-8A59-3B2AE85125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2555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BF530-66C7-4336-949B-1ADCF991B5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33D1CA-49C1-4292-B3AC-AC4D85458E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FCED2D-74D5-4FD7-8AA7-DF787978DE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A880D3-9489-4596-90E2-C436C17441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857CC-207A-4D73-9A20-C856A5068D10}" type="datetimeFigureOut">
              <a:rPr lang="en-US" smtClean="0"/>
              <a:t>1/12/19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AA21D6-4883-4035-9470-E4A17F7CAF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4020DD-1475-4218-9EC8-A8C6FC4CF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544F2-81F0-4102-8A59-3B2AE85125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602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EBD243-2835-4FC7-B624-BA1E86D3C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CBD2CC8-1BB2-46E9-968C-AFB3760C3F0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14E351-238D-4190-B9EB-AF35AF3E7D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532971-3E11-4891-BD1F-370A6A0CA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857CC-207A-4D73-9A20-C856A5068D10}" type="datetimeFigureOut">
              <a:rPr lang="en-US" smtClean="0"/>
              <a:t>1/12/19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AA43D5-DE3A-4D2F-9351-61B071F670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DB5C52-B264-4DF3-B943-9DECE20651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544F2-81F0-4102-8A59-3B2AE85125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0699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1C3421C-2AC9-4C32-BCF9-FDA273139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91C921-B95C-423B-95F4-01E08E597B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EF646A-38BE-42E8-ADFF-9772BD9DAB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7857CC-207A-4D73-9A20-C856A5068D10}" type="datetimeFigureOut">
              <a:rPr lang="en-US" smtClean="0"/>
              <a:t>1/12/19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E4A4F4-64CC-4CC7-82A1-AE409EE2D1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F2F932-850B-4B5E-8076-49B38C1311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1544F2-81F0-4102-8A59-3B2AE85125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1021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openxmlformats.org/officeDocument/2006/relationships/image" Target="../media/image2.tiff"/><Relationship Id="rId4" Type="http://schemas.openxmlformats.org/officeDocument/2006/relationships/image" Target="../media/image5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E458D3-5B89-44CD-BFB9-2743BAB90C9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Designing Websites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78F1DA2-2833-49FF-9287-44720AC6C8D2}"/>
              </a:ext>
            </a:extLst>
          </p:cNvPr>
          <p:cNvSpPr/>
          <p:nvPr/>
        </p:nvSpPr>
        <p:spPr>
          <a:xfrm>
            <a:off x="0" y="6581001"/>
            <a:ext cx="9976268" cy="27699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58F7A4-2143-4CCD-B8B3-8B4A1461ECF9}"/>
              </a:ext>
            </a:extLst>
          </p:cNvPr>
          <p:cNvSpPr txBox="1"/>
          <p:nvPr/>
        </p:nvSpPr>
        <p:spPr>
          <a:xfrm>
            <a:off x="36674" y="6583215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Building Personal Websites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845236-8634-4353-BA0D-8817FE36EC7A}"/>
              </a:ext>
            </a:extLst>
          </p:cNvPr>
          <p:cNvSpPr/>
          <p:nvPr/>
        </p:nvSpPr>
        <p:spPr>
          <a:xfrm>
            <a:off x="9921514" y="6581001"/>
            <a:ext cx="2270485" cy="276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03EA4A-E7EB-4525-B0D2-13B3997D5780}"/>
              </a:ext>
            </a:extLst>
          </p:cNvPr>
          <p:cNvSpPr txBox="1"/>
          <p:nvPr/>
        </p:nvSpPr>
        <p:spPr>
          <a:xfrm>
            <a:off x="9958188" y="6578787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Lecture 02 | Designing Websites</a:t>
            </a:r>
          </a:p>
        </p:txBody>
      </p:sp>
    </p:spTree>
    <p:extLst>
      <p:ext uri="{BB962C8B-B14F-4D97-AF65-F5344CB8AC3E}">
        <p14:creationId xmlns:p14="http://schemas.microsoft.com/office/powerpoint/2010/main" val="18158798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78F1DA2-2833-49FF-9287-44720AC6C8D2}"/>
              </a:ext>
            </a:extLst>
          </p:cNvPr>
          <p:cNvSpPr/>
          <p:nvPr/>
        </p:nvSpPr>
        <p:spPr>
          <a:xfrm>
            <a:off x="0" y="6581001"/>
            <a:ext cx="9976268" cy="27699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58F7A4-2143-4CCD-B8B3-8B4A1461ECF9}"/>
              </a:ext>
            </a:extLst>
          </p:cNvPr>
          <p:cNvSpPr txBox="1"/>
          <p:nvPr/>
        </p:nvSpPr>
        <p:spPr>
          <a:xfrm>
            <a:off x="36674" y="6583215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Building Personal Websites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845236-8634-4353-BA0D-8817FE36EC7A}"/>
              </a:ext>
            </a:extLst>
          </p:cNvPr>
          <p:cNvSpPr/>
          <p:nvPr/>
        </p:nvSpPr>
        <p:spPr>
          <a:xfrm>
            <a:off x="9921514" y="6581001"/>
            <a:ext cx="2270485" cy="276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03EA4A-E7EB-4525-B0D2-13B3997D5780}"/>
              </a:ext>
            </a:extLst>
          </p:cNvPr>
          <p:cNvSpPr txBox="1"/>
          <p:nvPr/>
        </p:nvSpPr>
        <p:spPr>
          <a:xfrm>
            <a:off x="9958188" y="6578787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Lecture 02 | Designing Websites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886263-0371-FF49-8732-9C0D5B4C1E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590" y="382106"/>
            <a:ext cx="5186768" cy="578197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CC94175-6258-244F-9835-BB1E6346F94C}"/>
              </a:ext>
            </a:extLst>
          </p:cNvPr>
          <p:cNvSpPr txBox="1"/>
          <p:nvPr/>
        </p:nvSpPr>
        <p:spPr>
          <a:xfrm>
            <a:off x="6000381" y="693923"/>
            <a:ext cx="5535946" cy="3737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This is known as a Website Wireframe.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Constructs frames for the content without including any of the actual content.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/>
          </a:p>
          <a:p>
            <a:pPr>
              <a:lnSpc>
                <a:spcPct val="150000"/>
              </a:lnSpc>
            </a:pPr>
            <a:r>
              <a:rPr lang="en-US" sz="2000" dirty="0"/>
              <a:t>Benefits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Fast and easy to sketch.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Reusable for multiple sources.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Makes web development 100000x easier</a:t>
            </a:r>
          </a:p>
        </p:txBody>
      </p:sp>
    </p:spTree>
    <p:extLst>
      <p:ext uri="{BB962C8B-B14F-4D97-AF65-F5344CB8AC3E}">
        <p14:creationId xmlns:p14="http://schemas.microsoft.com/office/powerpoint/2010/main" val="9465112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78F1DA2-2833-49FF-9287-44720AC6C8D2}"/>
              </a:ext>
            </a:extLst>
          </p:cNvPr>
          <p:cNvSpPr/>
          <p:nvPr/>
        </p:nvSpPr>
        <p:spPr>
          <a:xfrm>
            <a:off x="0" y="6581001"/>
            <a:ext cx="9976268" cy="27699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58F7A4-2143-4CCD-B8B3-8B4A1461ECF9}"/>
              </a:ext>
            </a:extLst>
          </p:cNvPr>
          <p:cNvSpPr txBox="1"/>
          <p:nvPr/>
        </p:nvSpPr>
        <p:spPr>
          <a:xfrm>
            <a:off x="36674" y="6583215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Building Personal Websites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845236-8634-4353-BA0D-8817FE36EC7A}"/>
              </a:ext>
            </a:extLst>
          </p:cNvPr>
          <p:cNvSpPr/>
          <p:nvPr/>
        </p:nvSpPr>
        <p:spPr>
          <a:xfrm>
            <a:off x="9921514" y="6581001"/>
            <a:ext cx="2270485" cy="276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03EA4A-E7EB-4525-B0D2-13B3997D5780}"/>
              </a:ext>
            </a:extLst>
          </p:cNvPr>
          <p:cNvSpPr txBox="1"/>
          <p:nvPr/>
        </p:nvSpPr>
        <p:spPr>
          <a:xfrm>
            <a:off x="9958188" y="6578787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Lecture 02 | Designing Websites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886263-0371-FF49-8732-9C0D5B4C1E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590" y="382106"/>
            <a:ext cx="5186768" cy="578197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CC94175-6258-244F-9835-BB1E6346F94C}"/>
              </a:ext>
            </a:extLst>
          </p:cNvPr>
          <p:cNvSpPr txBox="1"/>
          <p:nvPr/>
        </p:nvSpPr>
        <p:spPr>
          <a:xfrm>
            <a:off x="6000381" y="693923"/>
            <a:ext cx="5535946" cy="5122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/>
              <a:t>How to tell if a Wireframe is successful: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Can you identify what each frame represents?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Do no frames overlap?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Is there ample space between all frames?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Is no frame too small to be visible?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/>
          </a:p>
          <a:p>
            <a:r>
              <a:rPr lang="en-US" sz="2000" dirty="0"/>
              <a:t>If you answered yes to all of these, chances are it’s a successful wireframe.</a:t>
            </a:r>
          </a:p>
          <a:p>
            <a:endParaRPr lang="en-US" sz="2000" dirty="0"/>
          </a:p>
          <a:p>
            <a:r>
              <a:rPr lang="en-US" sz="2000" dirty="0"/>
              <a:t>The goal of a wireframe is to identify transformation properties of the content </a:t>
            </a:r>
            <a:r>
              <a:rPr lang="en-US" sz="2000" b="1" dirty="0"/>
              <a:t>relative </a:t>
            </a:r>
            <a:r>
              <a:rPr lang="en-US" sz="2000" dirty="0"/>
              <a:t>to one another.</a:t>
            </a:r>
          </a:p>
          <a:p>
            <a:pPr>
              <a:lnSpc>
                <a:spcPct val="150000"/>
              </a:lnSpc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6830218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78F1DA2-2833-49FF-9287-44720AC6C8D2}"/>
              </a:ext>
            </a:extLst>
          </p:cNvPr>
          <p:cNvSpPr/>
          <p:nvPr/>
        </p:nvSpPr>
        <p:spPr>
          <a:xfrm>
            <a:off x="0" y="6581001"/>
            <a:ext cx="9976268" cy="27699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58F7A4-2143-4CCD-B8B3-8B4A1461ECF9}"/>
              </a:ext>
            </a:extLst>
          </p:cNvPr>
          <p:cNvSpPr txBox="1"/>
          <p:nvPr/>
        </p:nvSpPr>
        <p:spPr>
          <a:xfrm>
            <a:off x="36674" y="6583215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Building Personal Websites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845236-8634-4353-BA0D-8817FE36EC7A}"/>
              </a:ext>
            </a:extLst>
          </p:cNvPr>
          <p:cNvSpPr/>
          <p:nvPr/>
        </p:nvSpPr>
        <p:spPr>
          <a:xfrm>
            <a:off x="9921514" y="6581001"/>
            <a:ext cx="2270485" cy="276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03EA4A-E7EB-4525-B0D2-13B3997D5780}"/>
              </a:ext>
            </a:extLst>
          </p:cNvPr>
          <p:cNvSpPr txBox="1"/>
          <p:nvPr/>
        </p:nvSpPr>
        <p:spPr>
          <a:xfrm>
            <a:off x="9958188" y="6578787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Lecture 02 | Designing Websites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E83362D-4481-354B-8E10-0933B9E47621}"/>
              </a:ext>
            </a:extLst>
          </p:cNvPr>
          <p:cNvGrpSpPr/>
          <p:nvPr/>
        </p:nvGrpSpPr>
        <p:grpSpPr>
          <a:xfrm>
            <a:off x="3956790" y="1545233"/>
            <a:ext cx="1312984" cy="1139352"/>
            <a:chOff x="586154" y="877017"/>
            <a:chExt cx="2028092" cy="1690337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34DC4F97-5799-3A4A-B2B4-2577CF193E66}"/>
                </a:ext>
              </a:extLst>
            </p:cNvPr>
            <p:cNvSpPr/>
            <p:nvPr/>
          </p:nvSpPr>
          <p:spPr>
            <a:xfrm>
              <a:off x="586154" y="879231"/>
              <a:ext cx="2028092" cy="1688123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CFE20B4-8652-F34C-9895-C00307C52EE8}"/>
                </a:ext>
              </a:extLst>
            </p:cNvPr>
            <p:cNvCxnSpPr>
              <a:cxnSpLocks/>
            </p:cNvCxnSpPr>
            <p:nvPr/>
          </p:nvCxnSpPr>
          <p:spPr>
            <a:xfrm>
              <a:off x="586154" y="879231"/>
              <a:ext cx="2028092" cy="168812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E81F9EB-A741-9A40-98DA-6E20BF9BADB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6154" y="877017"/>
              <a:ext cx="2028092" cy="169033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11469C18-2D8C-B849-97C2-8B2E57A47A74}"/>
              </a:ext>
            </a:extLst>
          </p:cNvPr>
          <p:cNvSpPr txBox="1"/>
          <p:nvPr/>
        </p:nvSpPr>
        <p:spPr>
          <a:xfrm>
            <a:off x="2205381" y="9526"/>
            <a:ext cx="7662530" cy="1003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4400" dirty="0"/>
              <a:t>Common References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3FF48E4-C4A6-7148-A6D4-C042CDEA8470}"/>
              </a:ext>
            </a:extLst>
          </p:cNvPr>
          <p:cNvCxnSpPr>
            <a:cxnSpLocks/>
          </p:cNvCxnSpPr>
          <p:nvPr/>
        </p:nvCxnSpPr>
        <p:spPr>
          <a:xfrm>
            <a:off x="5779761" y="1013664"/>
            <a:ext cx="419986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6" name="Group 35">
            <a:extLst>
              <a:ext uri="{FF2B5EF4-FFF2-40B4-BE49-F238E27FC236}">
                <a16:creationId xmlns:a16="http://schemas.microsoft.com/office/drawing/2014/main" id="{E5D97B3F-77E6-AB4D-849B-7A867DADE23C}"/>
              </a:ext>
            </a:extLst>
          </p:cNvPr>
          <p:cNvGrpSpPr/>
          <p:nvPr/>
        </p:nvGrpSpPr>
        <p:grpSpPr>
          <a:xfrm>
            <a:off x="3786557" y="3294184"/>
            <a:ext cx="1535721" cy="761999"/>
            <a:chOff x="550987" y="3083169"/>
            <a:chExt cx="1535721" cy="761999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D5B67C49-563A-0941-883F-176F00D6B10A}"/>
                </a:ext>
              </a:extLst>
            </p:cNvPr>
            <p:cNvCxnSpPr/>
            <p:nvPr/>
          </p:nvCxnSpPr>
          <p:spPr>
            <a:xfrm>
              <a:off x="973015" y="3083169"/>
              <a:ext cx="1113693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ED48137-D543-344A-9675-A80AD83F5B13}"/>
                </a:ext>
              </a:extLst>
            </p:cNvPr>
            <p:cNvCxnSpPr>
              <a:cxnSpLocks/>
            </p:cNvCxnSpPr>
            <p:nvPr/>
          </p:nvCxnSpPr>
          <p:spPr>
            <a:xfrm>
              <a:off x="574431" y="3270738"/>
              <a:ext cx="151227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345BF14-B6AC-C446-ADDB-6A05E10E6BD3}"/>
                </a:ext>
              </a:extLst>
            </p:cNvPr>
            <p:cNvCxnSpPr>
              <a:cxnSpLocks/>
            </p:cNvCxnSpPr>
            <p:nvPr/>
          </p:nvCxnSpPr>
          <p:spPr>
            <a:xfrm>
              <a:off x="562709" y="3458307"/>
              <a:ext cx="151227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4340A44-FCC6-ED49-B584-68D592E8A49D}"/>
                </a:ext>
              </a:extLst>
            </p:cNvPr>
            <p:cNvCxnSpPr>
              <a:cxnSpLocks/>
            </p:cNvCxnSpPr>
            <p:nvPr/>
          </p:nvCxnSpPr>
          <p:spPr>
            <a:xfrm>
              <a:off x="550987" y="3657599"/>
              <a:ext cx="151227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B17E3C25-CF07-2A40-A7B0-0C9FFA93475C}"/>
                </a:ext>
              </a:extLst>
            </p:cNvPr>
            <p:cNvCxnSpPr>
              <a:cxnSpLocks/>
            </p:cNvCxnSpPr>
            <p:nvPr/>
          </p:nvCxnSpPr>
          <p:spPr>
            <a:xfrm>
              <a:off x="550988" y="3845168"/>
              <a:ext cx="151227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5DBF26D-E688-6042-872B-1A5B37E02E91}"/>
              </a:ext>
            </a:extLst>
          </p:cNvPr>
          <p:cNvGrpSpPr/>
          <p:nvPr/>
        </p:nvGrpSpPr>
        <p:grpSpPr>
          <a:xfrm>
            <a:off x="3923063" y="4653913"/>
            <a:ext cx="1346711" cy="276999"/>
            <a:chOff x="687493" y="4396006"/>
            <a:chExt cx="1346711" cy="276999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1196C4C5-B292-5B48-8D42-CEAD942187FA}"/>
                </a:ext>
              </a:extLst>
            </p:cNvPr>
            <p:cNvSpPr/>
            <p:nvPr/>
          </p:nvSpPr>
          <p:spPr>
            <a:xfrm>
              <a:off x="687493" y="4396006"/>
              <a:ext cx="1346711" cy="276999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0C2F4190-5CFC-5344-A849-50629B66C0DB}"/>
                </a:ext>
              </a:extLst>
            </p:cNvPr>
            <p:cNvCxnSpPr>
              <a:cxnSpLocks/>
            </p:cNvCxnSpPr>
            <p:nvPr/>
          </p:nvCxnSpPr>
          <p:spPr>
            <a:xfrm>
              <a:off x="898507" y="4538187"/>
              <a:ext cx="912958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EC62CE6-06CD-4646-AB86-21AFFB306DF7}"/>
              </a:ext>
            </a:extLst>
          </p:cNvPr>
          <p:cNvGrpSpPr/>
          <p:nvPr/>
        </p:nvGrpSpPr>
        <p:grpSpPr>
          <a:xfrm>
            <a:off x="3605818" y="5599561"/>
            <a:ext cx="1663956" cy="277621"/>
            <a:chOff x="657213" y="5039613"/>
            <a:chExt cx="1663956" cy="277621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E99F039B-958F-0841-B4A0-94530BFB6162}"/>
                </a:ext>
              </a:extLst>
            </p:cNvPr>
            <p:cNvSpPr/>
            <p:nvPr/>
          </p:nvSpPr>
          <p:spPr>
            <a:xfrm>
              <a:off x="657213" y="5040235"/>
              <a:ext cx="1346711" cy="276999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E8AE4EB-F0B0-5A4E-831F-B2D1AD8D6D4A}"/>
                </a:ext>
              </a:extLst>
            </p:cNvPr>
            <p:cNvSpPr/>
            <p:nvPr/>
          </p:nvSpPr>
          <p:spPr>
            <a:xfrm>
              <a:off x="2003924" y="5039613"/>
              <a:ext cx="317245" cy="27699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8FD281BB-0207-694F-B97A-EC618738AAA7}"/>
              </a:ext>
            </a:extLst>
          </p:cNvPr>
          <p:cNvSpPr txBox="1"/>
          <p:nvPr/>
        </p:nvSpPr>
        <p:spPr>
          <a:xfrm>
            <a:off x="6669265" y="1828786"/>
            <a:ext cx="1561004" cy="506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/>
              <a:t>Images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A60EB03-96A8-E245-8E70-6E25C7DB73F6}"/>
              </a:ext>
            </a:extLst>
          </p:cNvPr>
          <p:cNvSpPr txBox="1"/>
          <p:nvPr/>
        </p:nvSpPr>
        <p:spPr>
          <a:xfrm>
            <a:off x="6669265" y="3362322"/>
            <a:ext cx="1561004" cy="506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/>
              <a:t>Text (body)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C4A47F1-0D78-B147-AED4-D56ACA59BA4E}"/>
              </a:ext>
            </a:extLst>
          </p:cNvPr>
          <p:cNvSpPr txBox="1"/>
          <p:nvPr/>
        </p:nvSpPr>
        <p:spPr>
          <a:xfrm>
            <a:off x="6669265" y="4513363"/>
            <a:ext cx="1561004" cy="506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/>
              <a:t>Button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9C0BBA5-2899-5E46-BBC2-36F6686F8F93}"/>
              </a:ext>
            </a:extLst>
          </p:cNvPr>
          <p:cNvSpPr txBox="1"/>
          <p:nvPr/>
        </p:nvSpPr>
        <p:spPr>
          <a:xfrm>
            <a:off x="6669265" y="5449745"/>
            <a:ext cx="1561004" cy="506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/>
              <a:t>Input Fields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8CE8F46B-8054-AA43-BBA3-B1DCC7AD401E}"/>
              </a:ext>
            </a:extLst>
          </p:cNvPr>
          <p:cNvCxnSpPr>
            <a:cxnSpLocks/>
          </p:cNvCxnSpPr>
          <p:nvPr/>
        </p:nvCxnSpPr>
        <p:spPr>
          <a:xfrm>
            <a:off x="3923063" y="2965938"/>
            <a:ext cx="3802445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D318BA2-9761-4442-95F2-7FE471AAF8F6}"/>
              </a:ext>
            </a:extLst>
          </p:cNvPr>
          <p:cNvCxnSpPr>
            <a:cxnSpLocks/>
          </p:cNvCxnSpPr>
          <p:nvPr/>
        </p:nvCxnSpPr>
        <p:spPr>
          <a:xfrm>
            <a:off x="3946509" y="4349261"/>
            <a:ext cx="3802445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7804A923-9EEB-9B43-86C7-463EDABA1D38}"/>
              </a:ext>
            </a:extLst>
          </p:cNvPr>
          <p:cNvCxnSpPr>
            <a:cxnSpLocks/>
          </p:cNvCxnSpPr>
          <p:nvPr/>
        </p:nvCxnSpPr>
        <p:spPr>
          <a:xfrm>
            <a:off x="3913707" y="5287107"/>
            <a:ext cx="3802445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DEDD93F8-C4C6-3544-8F2E-A7FDE950232E}"/>
              </a:ext>
            </a:extLst>
          </p:cNvPr>
          <p:cNvSpPr txBox="1"/>
          <p:nvPr/>
        </p:nvSpPr>
        <p:spPr>
          <a:xfrm>
            <a:off x="8230269" y="3500283"/>
            <a:ext cx="38024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Important text fields (titles, labels) will be explicitly written and in larger fonts</a:t>
            </a:r>
          </a:p>
        </p:txBody>
      </p:sp>
    </p:spTree>
    <p:extLst>
      <p:ext uri="{BB962C8B-B14F-4D97-AF65-F5344CB8AC3E}">
        <p14:creationId xmlns:p14="http://schemas.microsoft.com/office/powerpoint/2010/main" val="4014434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78F1DA2-2833-49FF-9287-44720AC6C8D2}"/>
              </a:ext>
            </a:extLst>
          </p:cNvPr>
          <p:cNvSpPr/>
          <p:nvPr/>
        </p:nvSpPr>
        <p:spPr>
          <a:xfrm>
            <a:off x="0" y="6581001"/>
            <a:ext cx="9976268" cy="27699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58F7A4-2143-4CCD-B8B3-8B4A1461ECF9}"/>
              </a:ext>
            </a:extLst>
          </p:cNvPr>
          <p:cNvSpPr txBox="1"/>
          <p:nvPr/>
        </p:nvSpPr>
        <p:spPr>
          <a:xfrm>
            <a:off x="36674" y="6583215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Building Personal Websites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845236-8634-4353-BA0D-8817FE36EC7A}"/>
              </a:ext>
            </a:extLst>
          </p:cNvPr>
          <p:cNvSpPr/>
          <p:nvPr/>
        </p:nvSpPr>
        <p:spPr>
          <a:xfrm>
            <a:off x="9921514" y="6581001"/>
            <a:ext cx="2270485" cy="276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03EA4A-E7EB-4525-B0D2-13B3997D5780}"/>
              </a:ext>
            </a:extLst>
          </p:cNvPr>
          <p:cNvSpPr txBox="1"/>
          <p:nvPr/>
        </p:nvSpPr>
        <p:spPr>
          <a:xfrm>
            <a:off x="9958188" y="6578787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Lecture 02 | Designing Websites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17A825-CDB4-6349-8948-0FE305419E27}"/>
              </a:ext>
            </a:extLst>
          </p:cNvPr>
          <p:cNvSpPr txBox="1"/>
          <p:nvPr/>
        </p:nvSpPr>
        <p:spPr>
          <a:xfrm>
            <a:off x="2205381" y="9526"/>
            <a:ext cx="7662530" cy="1003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4400" dirty="0"/>
              <a:t>Steps to Designing a Wireframe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2B9DC09-D622-0C4C-BF70-DD1AFC42FE91}"/>
              </a:ext>
            </a:extLst>
          </p:cNvPr>
          <p:cNvCxnSpPr>
            <a:cxnSpLocks/>
          </p:cNvCxnSpPr>
          <p:nvPr/>
        </p:nvCxnSpPr>
        <p:spPr>
          <a:xfrm>
            <a:off x="5826653" y="1013664"/>
            <a:ext cx="419986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3368D9B-1B73-0642-9B9D-43C60F5F6086}"/>
              </a:ext>
            </a:extLst>
          </p:cNvPr>
          <p:cNvSpPr txBox="1"/>
          <p:nvPr/>
        </p:nvSpPr>
        <p:spPr>
          <a:xfrm>
            <a:off x="922952" y="1395303"/>
            <a:ext cx="9518219" cy="547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200" b="1" dirty="0"/>
              <a:t>Step 1: Determine what it is you are building.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B96166C-9170-DC4D-B098-7FB09197CE9B}"/>
              </a:ext>
            </a:extLst>
          </p:cNvPr>
          <p:cNvSpPr txBox="1"/>
          <p:nvPr/>
        </p:nvSpPr>
        <p:spPr>
          <a:xfrm>
            <a:off x="1336890" y="2324591"/>
            <a:ext cx="951821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Is it a personal website? A commercial outlet? Maybe a campaigning website?</a:t>
            </a:r>
          </a:p>
          <a:p>
            <a:endParaRPr lang="en-US" sz="2200" dirty="0"/>
          </a:p>
          <a:p>
            <a:r>
              <a:rPr lang="en-US" sz="2200" dirty="0"/>
              <a:t>Who is your audience? Little kids? Business professionals? Students looking up past lectures and course notes?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78D35A9-EBC2-9E48-9021-D4760C83BD9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63469" y="3841575"/>
            <a:ext cx="3926367" cy="2528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100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78F1DA2-2833-49FF-9287-44720AC6C8D2}"/>
              </a:ext>
            </a:extLst>
          </p:cNvPr>
          <p:cNvSpPr/>
          <p:nvPr/>
        </p:nvSpPr>
        <p:spPr>
          <a:xfrm>
            <a:off x="0" y="6581001"/>
            <a:ext cx="9976268" cy="27699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58F7A4-2143-4CCD-B8B3-8B4A1461ECF9}"/>
              </a:ext>
            </a:extLst>
          </p:cNvPr>
          <p:cNvSpPr txBox="1"/>
          <p:nvPr/>
        </p:nvSpPr>
        <p:spPr>
          <a:xfrm>
            <a:off x="36674" y="6583215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Building Personal Websites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845236-8634-4353-BA0D-8817FE36EC7A}"/>
              </a:ext>
            </a:extLst>
          </p:cNvPr>
          <p:cNvSpPr/>
          <p:nvPr/>
        </p:nvSpPr>
        <p:spPr>
          <a:xfrm>
            <a:off x="9921514" y="6581001"/>
            <a:ext cx="2270485" cy="276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03EA4A-E7EB-4525-B0D2-13B3997D5780}"/>
              </a:ext>
            </a:extLst>
          </p:cNvPr>
          <p:cNvSpPr txBox="1"/>
          <p:nvPr/>
        </p:nvSpPr>
        <p:spPr>
          <a:xfrm>
            <a:off x="9958188" y="6578787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Lecture 02 | Designing Websites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17A825-CDB4-6349-8948-0FE305419E27}"/>
              </a:ext>
            </a:extLst>
          </p:cNvPr>
          <p:cNvSpPr txBox="1"/>
          <p:nvPr/>
        </p:nvSpPr>
        <p:spPr>
          <a:xfrm>
            <a:off x="2205381" y="9526"/>
            <a:ext cx="7662530" cy="1003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4400" dirty="0"/>
              <a:t>Steps to Designing a Wireframe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2B9DC09-D622-0C4C-BF70-DD1AFC42FE91}"/>
              </a:ext>
            </a:extLst>
          </p:cNvPr>
          <p:cNvCxnSpPr>
            <a:cxnSpLocks/>
          </p:cNvCxnSpPr>
          <p:nvPr/>
        </p:nvCxnSpPr>
        <p:spPr>
          <a:xfrm>
            <a:off x="5826653" y="1013664"/>
            <a:ext cx="419986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3368D9B-1B73-0642-9B9D-43C60F5F6086}"/>
              </a:ext>
            </a:extLst>
          </p:cNvPr>
          <p:cNvSpPr txBox="1"/>
          <p:nvPr/>
        </p:nvSpPr>
        <p:spPr>
          <a:xfrm>
            <a:off x="922952" y="1395303"/>
            <a:ext cx="9518219" cy="547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200" b="1" dirty="0"/>
              <a:t>Step 2: Look for inspiration.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B96166C-9170-DC4D-B098-7FB09197CE9B}"/>
              </a:ext>
            </a:extLst>
          </p:cNvPr>
          <p:cNvSpPr txBox="1"/>
          <p:nvPr/>
        </p:nvSpPr>
        <p:spPr>
          <a:xfrm>
            <a:off x="1067543" y="5648391"/>
            <a:ext cx="951821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/>
              <a:t>This is not cheating. Keep tabs of what you like about certain sites.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8E0E89D-3355-EE43-8F0A-4D0039459BB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52439" y="1908346"/>
            <a:ext cx="6348428" cy="3820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0526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78F1DA2-2833-49FF-9287-44720AC6C8D2}"/>
              </a:ext>
            </a:extLst>
          </p:cNvPr>
          <p:cNvSpPr/>
          <p:nvPr/>
        </p:nvSpPr>
        <p:spPr>
          <a:xfrm>
            <a:off x="0" y="6581001"/>
            <a:ext cx="9976268" cy="27699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58F7A4-2143-4CCD-B8B3-8B4A1461ECF9}"/>
              </a:ext>
            </a:extLst>
          </p:cNvPr>
          <p:cNvSpPr txBox="1"/>
          <p:nvPr/>
        </p:nvSpPr>
        <p:spPr>
          <a:xfrm>
            <a:off x="36674" y="6583215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Building Personal Websites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845236-8634-4353-BA0D-8817FE36EC7A}"/>
              </a:ext>
            </a:extLst>
          </p:cNvPr>
          <p:cNvSpPr/>
          <p:nvPr/>
        </p:nvSpPr>
        <p:spPr>
          <a:xfrm>
            <a:off x="9921514" y="6581001"/>
            <a:ext cx="2270485" cy="276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03EA4A-E7EB-4525-B0D2-13B3997D5780}"/>
              </a:ext>
            </a:extLst>
          </p:cNvPr>
          <p:cNvSpPr txBox="1"/>
          <p:nvPr/>
        </p:nvSpPr>
        <p:spPr>
          <a:xfrm>
            <a:off x="9958188" y="6578787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Lecture 02 | Designing Websites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17A825-CDB4-6349-8948-0FE305419E27}"/>
              </a:ext>
            </a:extLst>
          </p:cNvPr>
          <p:cNvSpPr txBox="1"/>
          <p:nvPr/>
        </p:nvSpPr>
        <p:spPr>
          <a:xfrm>
            <a:off x="2205381" y="9526"/>
            <a:ext cx="7662530" cy="1003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4400" dirty="0"/>
              <a:t>Steps to Designing a Wireframe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2B9DC09-D622-0C4C-BF70-DD1AFC42FE91}"/>
              </a:ext>
            </a:extLst>
          </p:cNvPr>
          <p:cNvCxnSpPr>
            <a:cxnSpLocks/>
          </p:cNvCxnSpPr>
          <p:nvPr/>
        </p:nvCxnSpPr>
        <p:spPr>
          <a:xfrm>
            <a:off x="5826653" y="1013664"/>
            <a:ext cx="419986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3368D9B-1B73-0642-9B9D-43C60F5F6086}"/>
              </a:ext>
            </a:extLst>
          </p:cNvPr>
          <p:cNvSpPr txBox="1"/>
          <p:nvPr/>
        </p:nvSpPr>
        <p:spPr>
          <a:xfrm>
            <a:off x="922952" y="1395303"/>
            <a:ext cx="9518219" cy="547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200" b="1" dirty="0"/>
              <a:t>Step 3: Rough Sketches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B96166C-9170-DC4D-B098-7FB09197CE9B}"/>
              </a:ext>
            </a:extLst>
          </p:cNvPr>
          <p:cNvSpPr txBox="1"/>
          <p:nvPr/>
        </p:nvSpPr>
        <p:spPr>
          <a:xfrm>
            <a:off x="1336890" y="2324591"/>
            <a:ext cx="951821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Using references from the previous part, start laying out a rough sketch of your website. Keep in mind that almost all websites have the following components: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CA16742-07DB-D740-A814-D6C99867FBC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8"/>
          <a:stretch/>
        </p:blipFill>
        <p:spPr>
          <a:xfrm>
            <a:off x="3498789" y="3172109"/>
            <a:ext cx="4688281" cy="3232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121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78F1DA2-2833-49FF-9287-44720AC6C8D2}"/>
              </a:ext>
            </a:extLst>
          </p:cNvPr>
          <p:cNvSpPr/>
          <p:nvPr/>
        </p:nvSpPr>
        <p:spPr>
          <a:xfrm>
            <a:off x="0" y="6581001"/>
            <a:ext cx="9976268" cy="27699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58F7A4-2143-4CCD-B8B3-8B4A1461ECF9}"/>
              </a:ext>
            </a:extLst>
          </p:cNvPr>
          <p:cNvSpPr txBox="1"/>
          <p:nvPr/>
        </p:nvSpPr>
        <p:spPr>
          <a:xfrm>
            <a:off x="36674" y="6583215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Building Personal Websites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845236-8634-4353-BA0D-8817FE36EC7A}"/>
              </a:ext>
            </a:extLst>
          </p:cNvPr>
          <p:cNvSpPr/>
          <p:nvPr/>
        </p:nvSpPr>
        <p:spPr>
          <a:xfrm>
            <a:off x="9921514" y="6581001"/>
            <a:ext cx="2270485" cy="276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03EA4A-E7EB-4525-B0D2-13B3997D5780}"/>
              </a:ext>
            </a:extLst>
          </p:cNvPr>
          <p:cNvSpPr txBox="1"/>
          <p:nvPr/>
        </p:nvSpPr>
        <p:spPr>
          <a:xfrm>
            <a:off x="9958188" y="6578787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Lecture 02 | Designing Websites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17A825-CDB4-6349-8948-0FE305419E27}"/>
              </a:ext>
            </a:extLst>
          </p:cNvPr>
          <p:cNvSpPr txBox="1"/>
          <p:nvPr/>
        </p:nvSpPr>
        <p:spPr>
          <a:xfrm>
            <a:off x="2205381" y="9526"/>
            <a:ext cx="7662530" cy="1003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4400" dirty="0"/>
              <a:t>Steps to Designing a Wireframe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2B9DC09-D622-0C4C-BF70-DD1AFC42FE91}"/>
              </a:ext>
            </a:extLst>
          </p:cNvPr>
          <p:cNvCxnSpPr>
            <a:cxnSpLocks/>
          </p:cNvCxnSpPr>
          <p:nvPr/>
        </p:nvCxnSpPr>
        <p:spPr>
          <a:xfrm>
            <a:off x="5826653" y="1013664"/>
            <a:ext cx="419986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3368D9B-1B73-0642-9B9D-43C60F5F6086}"/>
              </a:ext>
            </a:extLst>
          </p:cNvPr>
          <p:cNvSpPr txBox="1"/>
          <p:nvPr/>
        </p:nvSpPr>
        <p:spPr>
          <a:xfrm>
            <a:off x="922952" y="1395303"/>
            <a:ext cx="9518219" cy="547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200" b="1" dirty="0"/>
              <a:t>Step 4: Content Features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B96166C-9170-DC4D-B098-7FB09197CE9B}"/>
              </a:ext>
            </a:extLst>
          </p:cNvPr>
          <p:cNvSpPr txBox="1"/>
          <p:nvPr/>
        </p:nvSpPr>
        <p:spPr>
          <a:xfrm>
            <a:off x="1336890" y="2324591"/>
            <a:ext cx="951821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Break rough sketches into more discrete components. Label areas where you want to place images, text, videos, &amp; link.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781B343-4131-764C-A5CB-F592C28A21B8}"/>
              </a:ext>
            </a:extLst>
          </p:cNvPr>
          <p:cNvSpPr txBox="1"/>
          <p:nvPr/>
        </p:nvSpPr>
        <p:spPr>
          <a:xfrm>
            <a:off x="1336890" y="3300610"/>
            <a:ext cx="951821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Remember that a website is a map for information. Making your information easy to find and interact with should be top priority. Consider aligning similar elements together and placing dividers and spaces between different elements. </a:t>
            </a:r>
          </a:p>
        </p:txBody>
      </p:sp>
    </p:spTree>
    <p:extLst>
      <p:ext uri="{BB962C8B-B14F-4D97-AF65-F5344CB8AC3E}">
        <p14:creationId xmlns:p14="http://schemas.microsoft.com/office/powerpoint/2010/main" val="28683947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78F1DA2-2833-49FF-9287-44720AC6C8D2}"/>
              </a:ext>
            </a:extLst>
          </p:cNvPr>
          <p:cNvSpPr/>
          <p:nvPr/>
        </p:nvSpPr>
        <p:spPr>
          <a:xfrm>
            <a:off x="0" y="6581001"/>
            <a:ext cx="9976268" cy="27699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58F7A4-2143-4CCD-B8B3-8B4A1461ECF9}"/>
              </a:ext>
            </a:extLst>
          </p:cNvPr>
          <p:cNvSpPr txBox="1"/>
          <p:nvPr/>
        </p:nvSpPr>
        <p:spPr>
          <a:xfrm>
            <a:off x="36674" y="6583215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Building Personal Websites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845236-8634-4353-BA0D-8817FE36EC7A}"/>
              </a:ext>
            </a:extLst>
          </p:cNvPr>
          <p:cNvSpPr/>
          <p:nvPr/>
        </p:nvSpPr>
        <p:spPr>
          <a:xfrm>
            <a:off x="9921514" y="6581001"/>
            <a:ext cx="2270485" cy="276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03EA4A-E7EB-4525-B0D2-13B3997D5780}"/>
              </a:ext>
            </a:extLst>
          </p:cNvPr>
          <p:cNvSpPr txBox="1"/>
          <p:nvPr/>
        </p:nvSpPr>
        <p:spPr>
          <a:xfrm>
            <a:off x="9958188" y="6578787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Lecture 02 | Designing Websites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20B5D8-AC15-4502-8D58-9C3FDF958DB1}"/>
              </a:ext>
            </a:extLst>
          </p:cNvPr>
          <p:cNvSpPr txBox="1"/>
          <p:nvPr/>
        </p:nvSpPr>
        <p:spPr>
          <a:xfrm>
            <a:off x="340241" y="2155960"/>
            <a:ext cx="9976267" cy="4050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400" strike="sngStrike" dirty="0">
                <a:solidFill>
                  <a:schemeClr val="bg1">
                    <a:lumMod val="65000"/>
                  </a:schemeClr>
                </a:solidFill>
              </a:rPr>
              <a:t> Introduction to Design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400" strike="sngStrike" dirty="0">
                <a:solidFill>
                  <a:schemeClr val="bg1">
                    <a:lumMod val="65000"/>
                  </a:schemeClr>
                </a:solidFill>
              </a:rPr>
              <a:t> Wireframing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400" dirty="0"/>
              <a:t> Page Linking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4400" dirty="0" err="1">
                <a:solidFill>
                  <a:schemeClr val="bg1">
                    <a:lumMod val="65000"/>
                  </a:schemeClr>
                </a:solidFill>
              </a:rPr>
              <a:t>Softwares</a:t>
            </a:r>
            <a:r>
              <a:rPr lang="en-US" sz="4400" dirty="0">
                <a:solidFill>
                  <a:schemeClr val="bg1">
                    <a:lumMod val="65000"/>
                  </a:schemeClr>
                </a:solidFill>
              </a:rPr>
              <a:t> for Design</a:t>
            </a:r>
          </a:p>
        </p:txBody>
      </p:sp>
    </p:spTree>
    <p:extLst>
      <p:ext uri="{BB962C8B-B14F-4D97-AF65-F5344CB8AC3E}">
        <p14:creationId xmlns:p14="http://schemas.microsoft.com/office/powerpoint/2010/main" val="26067903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78F1DA2-2833-49FF-9287-44720AC6C8D2}"/>
              </a:ext>
            </a:extLst>
          </p:cNvPr>
          <p:cNvSpPr/>
          <p:nvPr/>
        </p:nvSpPr>
        <p:spPr>
          <a:xfrm>
            <a:off x="0" y="6581001"/>
            <a:ext cx="9976268" cy="27699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58F7A4-2143-4CCD-B8B3-8B4A1461ECF9}"/>
              </a:ext>
            </a:extLst>
          </p:cNvPr>
          <p:cNvSpPr txBox="1"/>
          <p:nvPr/>
        </p:nvSpPr>
        <p:spPr>
          <a:xfrm>
            <a:off x="36674" y="6583215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Building Personal Websites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845236-8634-4353-BA0D-8817FE36EC7A}"/>
              </a:ext>
            </a:extLst>
          </p:cNvPr>
          <p:cNvSpPr/>
          <p:nvPr/>
        </p:nvSpPr>
        <p:spPr>
          <a:xfrm>
            <a:off x="9921514" y="6581001"/>
            <a:ext cx="2270485" cy="276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03EA4A-E7EB-4525-B0D2-13B3997D5780}"/>
              </a:ext>
            </a:extLst>
          </p:cNvPr>
          <p:cNvSpPr txBox="1"/>
          <p:nvPr/>
        </p:nvSpPr>
        <p:spPr>
          <a:xfrm>
            <a:off x="9958188" y="6578787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Lecture 02 | Designing Websites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AB1CC24-262F-AF43-9981-FE88A83FBC17}"/>
              </a:ext>
            </a:extLst>
          </p:cNvPr>
          <p:cNvSpPr txBox="1"/>
          <p:nvPr/>
        </p:nvSpPr>
        <p:spPr>
          <a:xfrm>
            <a:off x="1377712" y="1690062"/>
            <a:ext cx="9518219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Websites allow for near-infinite display and storage of information. </a:t>
            </a:r>
          </a:p>
          <a:p>
            <a:endParaRPr lang="en-US" sz="2200" dirty="0"/>
          </a:p>
          <a:p>
            <a:r>
              <a:rPr lang="en-US" sz="2200" dirty="0"/>
              <a:t>While there is no limit on how much content you can include on your site, rarely do people choose to include all their info on one page. </a:t>
            </a:r>
          </a:p>
          <a:p>
            <a:endParaRPr lang="en-US" sz="2200" dirty="0"/>
          </a:p>
          <a:p>
            <a:r>
              <a:rPr lang="en-US" sz="2200" dirty="0"/>
              <a:t>Websites allow creators to separate their content by webpage in order for easier access.</a:t>
            </a:r>
          </a:p>
          <a:p>
            <a:endParaRPr lang="en-US" sz="2200" dirty="0"/>
          </a:p>
          <a:p>
            <a:r>
              <a:rPr lang="en-US" sz="2200" dirty="0"/>
              <a:t>If a user wants to find a list of your skills, it is easier to have a navbar with webpage links (one labeled skills) that having to scroll through the entire site. </a:t>
            </a:r>
          </a:p>
        </p:txBody>
      </p:sp>
    </p:spTree>
    <p:extLst>
      <p:ext uri="{BB962C8B-B14F-4D97-AF65-F5344CB8AC3E}">
        <p14:creationId xmlns:p14="http://schemas.microsoft.com/office/powerpoint/2010/main" val="2485137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78F1DA2-2833-49FF-9287-44720AC6C8D2}"/>
              </a:ext>
            </a:extLst>
          </p:cNvPr>
          <p:cNvSpPr/>
          <p:nvPr/>
        </p:nvSpPr>
        <p:spPr>
          <a:xfrm>
            <a:off x="0" y="6581001"/>
            <a:ext cx="9976268" cy="27699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58F7A4-2143-4CCD-B8B3-8B4A1461ECF9}"/>
              </a:ext>
            </a:extLst>
          </p:cNvPr>
          <p:cNvSpPr txBox="1"/>
          <p:nvPr/>
        </p:nvSpPr>
        <p:spPr>
          <a:xfrm>
            <a:off x="36674" y="6583215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Building Personal Websites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845236-8634-4353-BA0D-8817FE36EC7A}"/>
              </a:ext>
            </a:extLst>
          </p:cNvPr>
          <p:cNvSpPr/>
          <p:nvPr/>
        </p:nvSpPr>
        <p:spPr>
          <a:xfrm>
            <a:off x="9921514" y="6581001"/>
            <a:ext cx="2270485" cy="276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03EA4A-E7EB-4525-B0D2-13B3997D5780}"/>
              </a:ext>
            </a:extLst>
          </p:cNvPr>
          <p:cNvSpPr txBox="1"/>
          <p:nvPr/>
        </p:nvSpPr>
        <p:spPr>
          <a:xfrm>
            <a:off x="9958188" y="6578787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Lecture 02 | Designing Websites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F8DC24-7479-5044-A89C-92559E39ADB5}"/>
              </a:ext>
            </a:extLst>
          </p:cNvPr>
          <p:cNvSpPr txBox="1"/>
          <p:nvPr/>
        </p:nvSpPr>
        <p:spPr>
          <a:xfrm>
            <a:off x="5244780" y="2928809"/>
            <a:ext cx="605444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/>
              <a:t>What subpages could we have if we were building a site for this resume?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9E59CB5-E3F1-0E47-8E70-CC36039CE1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1786" y="551280"/>
            <a:ext cx="3911600" cy="552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9670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78F1DA2-2833-49FF-9287-44720AC6C8D2}"/>
              </a:ext>
            </a:extLst>
          </p:cNvPr>
          <p:cNvSpPr/>
          <p:nvPr/>
        </p:nvSpPr>
        <p:spPr>
          <a:xfrm>
            <a:off x="0" y="6581001"/>
            <a:ext cx="9976268" cy="27699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58F7A4-2143-4CCD-B8B3-8B4A1461ECF9}"/>
              </a:ext>
            </a:extLst>
          </p:cNvPr>
          <p:cNvSpPr txBox="1"/>
          <p:nvPr/>
        </p:nvSpPr>
        <p:spPr>
          <a:xfrm>
            <a:off x="36674" y="6583215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Building Personal Websites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845236-8634-4353-BA0D-8817FE36EC7A}"/>
              </a:ext>
            </a:extLst>
          </p:cNvPr>
          <p:cNvSpPr/>
          <p:nvPr/>
        </p:nvSpPr>
        <p:spPr>
          <a:xfrm>
            <a:off x="9921514" y="6581001"/>
            <a:ext cx="2270485" cy="276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03EA4A-E7EB-4525-B0D2-13B3997D5780}"/>
              </a:ext>
            </a:extLst>
          </p:cNvPr>
          <p:cNvSpPr txBox="1"/>
          <p:nvPr/>
        </p:nvSpPr>
        <p:spPr>
          <a:xfrm>
            <a:off x="9958188" y="6578787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Lecture 02 | Designing Websites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20B5D8-AC15-4502-8D58-9C3FDF958DB1}"/>
              </a:ext>
            </a:extLst>
          </p:cNvPr>
          <p:cNvSpPr txBox="1"/>
          <p:nvPr/>
        </p:nvSpPr>
        <p:spPr>
          <a:xfrm>
            <a:off x="340241" y="2155960"/>
            <a:ext cx="9976267" cy="4050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400" dirty="0"/>
              <a:t> Introduction to Design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>
                    <a:lumMod val="65000"/>
                  </a:schemeClr>
                </a:solidFill>
              </a:rPr>
              <a:t> Wireframing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>
                    <a:lumMod val="65000"/>
                  </a:schemeClr>
                </a:solidFill>
              </a:rPr>
              <a:t> Page Linking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4400" dirty="0" err="1">
                <a:solidFill>
                  <a:schemeClr val="bg1">
                    <a:lumMod val="65000"/>
                  </a:schemeClr>
                </a:solidFill>
              </a:rPr>
              <a:t>Softwares</a:t>
            </a:r>
            <a:r>
              <a:rPr lang="en-US" sz="4400" dirty="0">
                <a:solidFill>
                  <a:schemeClr val="bg1">
                    <a:lumMod val="65000"/>
                  </a:schemeClr>
                </a:solidFill>
              </a:rPr>
              <a:t> for Design</a:t>
            </a:r>
          </a:p>
        </p:txBody>
      </p:sp>
    </p:spTree>
    <p:extLst>
      <p:ext uri="{BB962C8B-B14F-4D97-AF65-F5344CB8AC3E}">
        <p14:creationId xmlns:p14="http://schemas.microsoft.com/office/powerpoint/2010/main" val="16445253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78F1DA2-2833-49FF-9287-44720AC6C8D2}"/>
              </a:ext>
            </a:extLst>
          </p:cNvPr>
          <p:cNvSpPr/>
          <p:nvPr/>
        </p:nvSpPr>
        <p:spPr>
          <a:xfrm>
            <a:off x="0" y="6581001"/>
            <a:ext cx="9976268" cy="27699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58F7A4-2143-4CCD-B8B3-8B4A1461ECF9}"/>
              </a:ext>
            </a:extLst>
          </p:cNvPr>
          <p:cNvSpPr txBox="1"/>
          <p:nvPr/>
        </p:nvSpPr>
        <p:spPr>
          <a:xfrm>
            <a:off x="36674" y="6583215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Building Personal Websites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845236-8634-4353-BA0D-8817FE36EC7A}"/>
              </a:ext>
            </a:extLst>
          </p:cNvPr>
          <p:cNvSpPr/>
          <p:nvPr/>
        </p:nvSpPr>
        <p:spPr>
          <a:xfrm>
            <a:off x="9921514" y="6581001"/>
            <a:ext cx="2270485" cy="276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03EA4A-E7EB-4525-B0D2-13B3997D5780}"/>
              </a:ext>
            </a:extLst>
          </p:cNvPr>
          <p:cNvSpPr txBox="1"/>
          <p:nvPr/>
        </p:nvSpPr>
        <p:spPr>
          <a:xfrm>
            <a:off x="9958188" y="6578787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Lecture 02 | Designing Websites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06E4221-0965-984A-BDA0-2C4BB57181A9}"/>
              </a:ext>
            </a:extLst>
          </p:cNvPr>
          <p:cNvSpPr/>
          <p:nvPr/>
        </p:nvSpPr>
        <p:spPr>
          <a:xfrm>
            <a:off x="5200955" y="2343226"/>
            <a:ext cx="6484225" cy="233510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i="1" dirty="0">
              <a:solidFill>
                <a:schemeClr val="accent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F17F639-8C30-A24C-802E-C6AF6A9BA841}"/>
              </a:ext>
            </a:extLst>
          </p:cNvPr>
          <p:cNvSpPr/>
          <p:nvPr/>
        </p:nvSpPr>
        <p:spPr>
          <a:xfrm>
            <a:off x="5200956" y="2343227"/>
            <a:ext cx="6388532" cy="453136"/>
          </a:xfrm>
          <a:prstGeom prst="rect">
            <a:avLst/>
          </a:prstGeom>
          <a:solidFill>
            <a:srgbClr val="B55353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Home | Experience | Skills | Awards | Courses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AD04EC-E1DD-0346-B0DE-103EC0B17925}"/>
              </a:ext>
            </a:extLst>
          </p:cNvPr>
          <p:cNvSpPr txBox="1"/>
          <p:nvPr/>
        </p:nvSpPr>
        <p:spPr>
          <a:xfrm>
            <a:off x="5670013" y="3051920"/>
            <a:ext cx="15359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B55353"/>
                </a:solidFill>
              </a:rPr>
              <a:t>John Doe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4135DF-6B24-174F-AF93-8395A8DBBF31}"/>
              </a:ext>
            </a:extLst>
          </p:cNvPr>
          <p:cNvSpPr txBox="1"/>
          <p:nvPr/>
        </p:nvSpPr>
        <p:spPr>
          <a:xfrm>
            <a:off x="5670013" y="3510776"/>
            <a:ext cx="2906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Business Developer Manager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E4AF1EB-99EA-AB49-B1C9-86CE1857AB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1786" y="551280"/>
            <a:ext cx="3911600" cy="552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5424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78F1DA2-2833-49FF-9287-44720AC6C8D2}"/>
              </a:ext>
            </a:extLst>
          </p:cNvPr>
          <p:cNvSpPr/>
          <p:nvPr/>
        </p:nvSpPr>
        <p:spPr>
          <a:xfrm>
            <a:off x="0" y="6581001"/>
            <a:ext cx="9976268" cy="27699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58F7A4-2143-4CCD-B8B3-8B4A1461ECF9}"/>
              </a:ext>
            </a:extLst>
          </p:cNvPr>
          <p:cNvSpPr txBox="1"/>
          <p:nvPr/>
        </p:nvSpPr>
        <p:spPr>
          <a:xfrm>
            <a:off x="36674" y="6583215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Building Personal Websites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845236-8634-4353-BA0D-8817FE36EC7A}"/>
              </a:ext>
            </a:extLst>
          </p:cNvPr>
          <p:cNvSpPr/>
          <p:nvPr/>
        </p:nvSpPr>
        <p:spPr>
          <a:xfrm>
            <a:off x="9921514" y="6581001"/>
            <a:ext cx="2270485" cy="276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03EA4A-E7EB-4525-B0D2-13B3997D5780}"/>
              </a:ext>
            </a:extLst>
          </p:cNvPr>
          <p:cNvSpPr txBox="1"/>
          <p:nvPr/>
        </p:nvSpPr>
        <p:spPr>
          <a:xfrm>
            <a:off x="9958188" y="6578787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Lecture 02 | Designing Websites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A7FB48-823A-0F45-BDF4-C5C951D349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1999" cy="6581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2927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78F1DA2-2833-49FF-9287-44720AC6C8D2}"/>
              </a:ext>
            </a:extLst>
          </p:cNvPr>
          <p:cNvSpPr/>
          <p:nvPr/>
        </p:nvSpPr>
        <p:spPr>
          <a:xfrm>
            <a:off x="0" y="6581001"/>
            <a:ext cx="9976268" cy="27699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58F7A4-2143-4CCD-B8B3-8B4A1461ECF9}"/>
              </a:ext>
            </a:extLst>
          </p:cNvPr>
          <p:cNvSpPr txBox="1"/>
          <p:nvPr/>
        </p:nvSpPr>
        <p:spPr>
          <a:xfrm>
            <a:off x="36674" y="6583215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Building Personal Websites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845236-8634-4353-BA0D-8817FE36EC7A}"/>
              </a:ext>
            </a:extLst>
          </p:cNvPr>
          <p:cNvSpPr/>
          <p:nvPr/>
        </p:nvSpPr>
        <p:spPr>
          <a:xfrm>
            <a:off x="9921514" y="6581001"/>
            <a:ext cx="2270485" cy="276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03EA4A-E7EB-4525-B0D2-13B3997D5780}"/>
              </a:ext>
            </a:extLst>
          </p:cNvPr>
          <p:cNvSpPr txBox="1"/>
          <p:nvPr/>
        </p:nvSpPr>
        <p:spPr>
          <a:xfrm>
            <a:off x="9958188" y="6578787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Lecture 02 | Designing Websites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06E4221-0965-984A-BDA0-2C4BB57181A9}"/>
              </a:ext>
            </a:extLst>
          </p:cNvPr>
          <p:cNvSpPr/>
          <p:nvPr/>
        </p:nvSpPr>
        <p:spPr>
          <a:xfrm>
            <a:off x="607690" y="588854"/>
            <a:ext cx="3974943" cy="233510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i="1" dirty="0">
              <a:solidFill>
                <a:schemeClr val="accent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F17F639-8C30-A24C-802E-C6AF6A9BA841}"/>
              </a:ext>
            </a:extLst>
          </p:cNvPr>
          <p:cNvSpPr/>
          <p:nvPr/>
        </p:nvSpPr>
        <p:spPr>
          <a:xfrm>
            <a:off x="607691" y="588855"/>
            <a:ext cx="3916282" cy="453136"/>
          </a:xfrm>
          <a:prstGeom prst="rect">
            <a:avLst/>
          </a:prstGeom>
          <a:solidFill>
            <a:srgbClr val="B55353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u="sng" dirty="0">
                <a:solidFill>
                  <a:schemeClr val="bg1"/>
                </a:solidFill>
              </a:rPr>
              <a:t>Home</a:t>
            </a:r>
            <a:r>
              <a:rPr lang="en-US" b="1" dirty="0">
                <a:solidFill>
                  <a:schemeClr val="bg1"/>
                </a:solidFill>
              </a:rPr>
              <a:t> | Work | Experience | Skills 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BDC552B-727C-724C-A161-E28D29C703C3}"/>
              </a:ext>
            </a:extLst>
          </p:cNvPr>
          <p:cNvCxnSpPr>
            <a:cxnSpLocks/>
          </p:cNvCxnSpPr>
          <p:nvPr/>
        </p:nvCxnSpPr>
        <p:spPr>
          <a:xfrm>
            <a:off x="1212111" y="1382233"/>
            <a:ext cx="3147237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419DBA3-7D62-434E-803B-D7E858EEA95C}"/>
              </a:ext>
            </a:extLst>
          </p:cNvPr>
          <p:cNvCxnSpPr>
            <a:cxnSpLocks/>
          </p:cNvCxnSpPr>
          <p:nvPr/>
        </p:nvCxnSpPr>
        <p:spPr>
          <a:xfrm>
            <a:off x="776176" y="1613195"/>
            <a:ext cx="3583172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A1D2D39-AFF6-4A47-A68B-87B1EB865B7B}"/>
              </a:ext>
            </a:extLst>
          </p:cNvPr>
          <p:cNvCxnSpPr>
            <a:cxnSpLocks/>
          </p:cNvCxnSpPr>
          <p:nvPr/>
        </p:nvCxnSpPr>
        <p:spPr>
          <a:xfrm>
            <a:off x="776176" y="1871921"/>
            <a:ext cx="3583172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5AA03FC-A8FB-1E4A-A06B-4EA7F20DECC5}"/>
              </a:ext>
            </a:extLst>
          </p:cNvPr>
          <p:cNvCxnSpPr>
            <a:cxnSpLocks/>
          </p:cNvCxnSpPr>
          <p:nvPr/>
        </p:nvCxnSpPr>
        <p:spPr>
          <a:xfrm>
            <a:off x="1212111" y="2140689"/>
            <a:ext cx="3147237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28F518E-6560-7247-939D-EA1318EFB830}"/>
              </a:ext>
            </a:extLst>
          </p:cNvPr>
          <p:cNvCxnSpPr>
            <a:cxnSpLocks/>
          </p:cNvCxnSpPr>
          <p:nvPr/>
        </p:nvCxnSpPr>
        <p:spPr>
          <a:xfrm>
            <a:off x="776176" y="2371651"/>
            <a:ext cx="3583172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06E6312-45BB-4446-A581-FBDFAEDE6464}"/>
              </a:ext>
            </a:extLst>
          </p:cNvPr>
          <p:cNvCxnSpPr>
            <a:cxnSpLocks/>
          </p:cNvCxnSpPr>
          <p:nvPr/>
        </p:nvCxnSpPr>
        <p:spPr>
          <a:xfrm>
            <a:off x="776176" y="2630377"/>
            <a:ext cx="3583172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32C90A36-7F6A-4542-98CB-3BD897439241}"/>
              </a:ext>
            </a:extLst>
          </p:cNvPr>
          <p:cNvSpPr/>
          <p:nvPr/>
        </p:nvSpPr>
        <p:spPr>
          <a:xfrm>
            <a:off x="7004946" y="588854"/>
            <a:ext cx="3974943" cy="233510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i="1" dirty="0">
              <a:solidFill>
                <a:schemeClr val="accent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43D02D4-1299-BC41-963B-22640CF3001F}"/>
              </a:ext>
            </a:extLst>
          </p:cNvPr>
          <p:cNvSpPr/>
          <p:nvPr/>
        </p:nvSpPr>
        <p:spPr>
          <a:xfrm>
            <a:off x="7004947" y="588855"/>
            <a:ext cx="3916282" cy="453136"/>
          </a:xfrm>
          <a:prstGeom prst="rect">
            <a:avLst/>
          </a:prstGeom>
          <a:solidFill>
            <a:srgbClr val="B55353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Home | </a:t>
            </a:r>
            <a:r>
              <a:rPr lang="en-US" b="1" u="sng" dirty="0">
                <a:solidFill>
                  <a:schemeClr val="bg1"/>
                </a:solidFill>
              </a:rPr>
              <a:t>Work</a:t>
            </a:r>
            <a:r>
              <a:rPr lang="en-US" b="1" dirty="0">
                <a:solidFill>
                  <a:schemeClr val="bg1"/>
                </a:solidFill>
              </a:rPr>
              <a:t> | Experience | Skills 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1A02F45-2460-084C-90AE-26EBBC6658B2}"/>
              </a:ext>
            </a:extLst>
          </p:cNvPr>
          <p:cNvCxnSpPr>
            <a:cxnSpLocks/>
          </p:cNvCxnSpPr>
          <p:nvPr/>
        </p:nvCxnSpPr>
        <p:spPr>
          <a:xfrm>
            <a:off x="7609367" y="1382233"/>
            <a:ext cx="3147237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A286E1D-6CBA-1A4E-BEEF-4FB208955041}"/>
              </a:ext>
            </a:extLst>
          </p:cNvPr>
          <p:cNvCxnSpPr>
            <a:cxnSpLocks/>
          </p:cNvCxnSpPr>
          <p:nvPr/>
        </p:nvCxnSpPr>
        <p:spPr>
          <a:xfrm>
            <a:off x="7173432" y="1613195"/>
            <a:ext cx="3583172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5C778CE-530B-E047-9AF6-256E32EDECAF}"/>
              </a:ext>
            </a:extLst>
          </p:cNvPr>
          <p:cNvCxnSpPr>
            <a:cxnSpLocks/>
          </p:cNvCxnSpPr>
          <p:nvPr/>
        </p:nvCxnSpPr>
        <p:spPr>
          <a:xfrm>
            <a:off x="7173432" y="1871921"/>
            <a:ext cx="3583172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734EDB0-E23A-6A46-9191-D2E732DA4434}"/>
              </a:ext>
            </a:extLst>
          </p:cNvPr>
          <p:cNvCxnSpPr>
            <a:cxnSpLocks/>
          </p:cNvCxnSpPr>
          <p:nvPr/>
        </p:nvCxnSpPr>
        <p:spPr>
          <a:xfrm>
            <a:off x="7609367" y="2140689"/>
            <a:ext cx="3147237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6CCCBCE-D33A-3F4B-AD64-85DC206CBCFF}"/>
              </a:ext>
            </a:extLst>
          </p:cNvPr>
          <p:cNvCxnSpPr>
            <a:cxnSpLocks/>
          </p:cNvCxnSpPr>
          <p:nvPr/>
        </p:nvCxnSpPr>
        <p:spPr>
          <a:xfrm>
            <a:off x="7173432" y="2371651"/>
            <a:ext cx="3583172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5EC6D2A-EC98-A04A-AD20-25A8190FA63F}"/>
              </a:ext>
            </a:extLst>
          </p:cNvPr>
          <p:cNvCxnSpPr>
            <a:cxnSpLocks/>
          </p:cNvCxnSpPr>
          <p:nvPr/>
        </p:nvCxnSpPr>
        <p:spPr>
          <a:xfrm>
            <a:off x="7173432" y="2630377"/>
            <a:ext cx="3583172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68169FE3-1F4E-C546-A24E-BE8224B20F87}"/>
              </a:ext>
            </a:extLst>
          </p:cNvPr>
          <p:cNvSpPr/>
          <p:nvPr/>
        </p:nvSpPr>
        <p:spPr>
          <a:xfrm>
            <a:off x="7004946" y="3548876"/>
            <a:ext cx="3974943" cy="233510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i="1" dirty="0">
              <a:solidFill>
                <a:schemeClr val="accent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A222AFA-D40F-9747-88E4-3DB2C1083A16}"/>
              </a:ext>
            </a:extLst>
          </p:cNvPr>
          <p:cNvSpPr/>
          <p:nvPr/>
        </p:nvSpPr>
        <p:spPr>
          <a:xfrm>
            <a:off x="7004947" y="3548877"/>
            <a:ext cx="3916282" cy="453136"/>
          </a:xfrm>
          <a:prstGeom prst="rect">
            <a:avLst/>
          </a:prstGeom>
          <a:solidFill>
            <a:srgbClr val="B55353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Home | Work | Experience | </a:t>
            </a:r>
            <a:r>
              <a:rPr lang="en-US" b="1" u="sng" dirty="0">
                <a:solidFill>
                  <a:schemeClr val="bg1"/>
                </a:solidFill>
              </a:rPr>
              <a:t>Skills</a:t>
            </a:r>
            <a:r>
              <a:rPr lang="en-US" b="1" dirty="0">
                <a:solidFill>
                  <a:schemeClr val="bg1"/>
                </a:solidFill>
              </a:rPr>
              <a:t> 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8D83CFD-900B-094A-80EF-567AF5CAC5AC}"/>
              </a:ext>
            </a:extLst>
          </p:cNvPr>
          <p:cNvCxnSpPr>
            <a:cxnSpLocks/>
          </p:cNvCxnSpPr>
          <p:nvPr/>
        </p:nvCxnSpPr>
        <p:spPr>
          <a:xfrm>
            <a:off x="7609367" y="4342255"/>
            <a:ext cx="3147237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9991B037-0228-FB4F-BB2B-29274E0E2F81}"/>
              </a:ext>
            </a:extLst>
          </p:cNvPr>
          <p:cNvCxnSpPr>
            <a:cxnSpLocks/>
          </p:cNvCxnSpPr>
          <p:nvPr/>
        </p:nvCxnSpPr>
        <p:spPr>
          <a:xfrm>
            <a:off x="7173432" y="4573217"/>
            <a:ext cx="3583172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A52237F-9BA6-1E4F-8B30-57414E063178}"/>
              </a:ext>
            </a:extLst>
          </p:cNvPr>
          <p:cNvCxnSpPr>
            <a:cxnSpLocks/>
          </p:cNvCxnSpPr>
          <p:nvPr/>
        </p:nvCxnSpPr>
        <p:spPr>
          <a:xfrm>
            <a:off x="7173432" y="4831943"/>
            <a:ext cx="3583172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FFBDEEA7-D6ED-7A47-B9DA-D8A549002A95}"/>
              </a:ext>
            </a:extLst>
          </p:cNvPr>
          <p:cNvCxnSpPr>
            <a:cxnSpLocks/>
          </p:cNvCxnSpPr>
          <p:nvPr/>
        </p:nvCxnSpPr>
        <p:spPr>
          <a:xfrm>
            <a:off x="7609367" y="5100711"/>
            <a:ext cx="3147237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7D643E6-FD48-4946-A5B8-F0271A4B885C}"/>
              </a:ext>
            </a:extLst>
          </p:cNvPr>
          <p:cNvCxnSpPr>
            <a:cxnSpLocks/>
          </p:cNvCxnSpPr>
          <p:nvPr/>
        </p:nvCxnSpPr>
        <p:spPr>
          <a:xfrm>
            <a:off x="7173432" y="5331673"/>
            <a:ext cx="3583172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D693C25-978F-CC42-9C9F-1C058DA19C6E}"/>
              </a:ext>
            </a:extLst>
          </p:cNvPr>
          <p:cNvCxnSpPr>
            <a:cxnSpLocks/>
          </p:cNvCxnSpPr>
          <p:nvPr/>
        </p:nvCxnSpPr>
        <p:spPr>
          <a:xfrm>
            <a:off x="7173432" y="5590399"/>
            <a:ext cx="3583172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9BDA4D82-DBA2-E74A-A74A-0DB85EA8B373}"/>
              </a:ext>
            </a:extLst>
          </p:cNvPr>
          <p:cNvSpPr/>
          <p:nvPr/>
        </p:nvSpPr>
        <p:spPr>
          <a:xfrm>
            <a:off x="607690" y="3657531"/>
            <a:ext cx="3974943" cy="233510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i="1" dirty="0">
              <a:solidFill>
                <a:schemeClr val="accent1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C671577-D0EF-FC43-BF4B-4B84E30E2FD5}"/>
              </a:ext>
            </a:extLst>
          </p:cNvPr>
          <p:cNvSpPr/>
          <p:nvPr/>
        </p:nvSpPr>
        <p:spPr>
          <a:xfrm>
            <a:off x="607691" y="3657532"/>
            <a:ext cx="3916282" cy="453136"/>
          </a:xfrm>
          <a:prstGeom prst="rect">
            <a:avLst/>
          </a:prstGeom>
          <a:solidFill>
            <a:srgbClr val="B55353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Home | Work | </a:t>
            </a:r>
            <a:r>
              <a:rPr lang="en-US" b="1" u="sng" dirty="0">
                <a:solidFill>
                  <a:schemeClr val="bg1"/>
                </a:solidFill>
              </a:rPr>
              <a:t>Experience</a:t>
            </a:r>
            <a:r>
              <a:rPr lang="en-US" b="1" dirty="0">
                <a:solidFill>
                  <a:schemeClr val="bg1"/>
                </a:solidFill>
              </a:rPr>
              <a:t> | Skills 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B5D67161-6824-2841-8AB0-6558CB3D7ADA}"/>
              </a:ext>
            </a:extLst>
          </p:cNvPr>
          <p:cNvCxnSpPr>
            <a:cxnSpLocks/>
          </p:cNvCxnSpPr>
          <p:nvPr/>
        </p:nvCxnSpPr>
        <p:spPr>
          <a:xfrm>
            <a:off x="1212111" y="4450910"/>
            <a:ext cx="3147237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566960AB-9F8A-C14D-AC8B-8415DA5885E8}"/>
              </a:ext>
            </a:extLst>
          </p:cNvPr>
          <p:cNvCxnSpPr>
            <a:cxnSpLocks/>
          </p:cNvCxnSpPr>
          <p:nvPr/>
        </p:nvCxnSpPr>
        <p:spPr>
          <a:xfrm>
            <a:off x="776176" y="4681872"/>
            <a:ext cx="3583172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C72B73E3-7075-2043-9E0C-36D59B4F63D0}"/>
              </a:ext>
            </a:extLst>
          </p:cNvPr>
          <p:cNvCxnSpPr>
            <a:cxnSpLocks/>
          </p:cNvCxnSpPr>
          <p:nvPr/>
        </p:nvCxnSpPr>
        <p:spPr>
          <a:xfrm>
            <a:off x="776176" y="4940598"/>
            <a:ext cx="3583172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F976E5A3-E65A-414F-BE70-EFAD63B44187}"/>
              </a:ext>
            </a:extLst>
          </p:cNvPr>
          <p:cNvCxnSpPr>
            <a:cxnSpLocks/>
          </p:cNvCxnSpPr>
          <p:nvPr/>
        </p:nvCxnSpPr>
        <p:spPr>
          <a:xfrm>
            <a:off x="1212111" y="5209366"/>
            <a:ext cx="3147237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2646B3C1-0169-764D-B543-93D1FD2E2291}"/>
              </a:ext>
            </a:extLst>
          </p:cNvPr>
          <p:cNvCxnSpPr>
            <a:cxnSpLocks/>
          </p:cNvCxnSpPr>
          <p:nvPr/>
        </p:nvCxnSpPr>
        <p:spPr>
          <a:xfrm>
            <a:off x="776176" y="5440328"/>
            <a:ext cx="3583172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84A4D21-41FE-BF4C-9305-469DFAED32DD}"/>
              </a:ext>
            </a:extLst>
          </p:cNvPr>
          <p:cNvCxnSpPr>
            <a:cxnSpLocks/>
          </p:cNvCxnSpPr>
          <p:nvPr/>
        </p:nvCxnSpPr>
        <p:spPr>
          <a:xfrm>
            <a:off x="776176" y="5699054"/>
            <a:ext cx="3583172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02435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78F1DA2-2833-49FF-9287-44720AC6C8D2}"/>
              </a:ext>
            </a:extLst>
          </p:cNvPr>
          <p:cNvSpPr/>
          <p:nvPr/>
        </p:nvSpPr>
        <p:spPr>
          <a:xfrm>
            <a:off x="0" y="6581001"/>
            <a:ext cx="9976268" cy="27699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58F7A4-2143-4CCD-B8B3-8B4A1461ECF9}"/>
              </a:ext>
            </a:extLst>
          </p:cNvPr>
          <p:cNvSpPr txBox="1"/>
          <p:nvPr/>
        </p:nvSpPr>
        <p:spPr>
          <a:xfrm>
            <a:off x="36674" y="6583215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Building Personal Websites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845236-8634-4353-BA0D-8817FE36EC7A}"/>
              </a:ext>
            </a:extLst>
          </p:cNvPr>
          <p:cNvSpPr/>
          <p:nvPr/>
        </p:nvSpPr>
        <p:spPr>
          <a:xfrm>
            <a:off x="9921514" y="6581001"/>
            <a:ext cx="2270485" cy="276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03EA4A-E7EB-4525-B0D2-13B3997D5780}"/>
              </a:ext>
            </a:extLst>
          </p:cNvPr>
          <p:cNvSpPr txBox="1"/>
          <p:nvPr/>
        </p:nvSpPr>
        <p:spPr>
          <a:xfrm>
            <a:off x="9958188" y="6578787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Lecture 02 | Designing Websites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06E4221-0965-984A-BDA0-2C4BB57181A9}"/>
              </a:ext>
            </a:extLst>
          </p:cNvPr>
          <p:cNvSpPr/>
          <p:nvPr/>
        </p:nvSpPr>
        <p:spPr>
          <a:xfrm>
            <a:off x="607690" y="588854"/>
            <a:ext cx="3974943" cy="233510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i="1" dirty="0">
              <a:solidFill>
                <a:schemeClr val="accent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F17F639-8C30-A24C-802E-C6AF6A9BA841}"/>
              </a:ext>
            </a:extLst>
          </p:cNvPr>
          <p:cNvSpPr/>
          <p:nvPr/>
        </p:nvSpPr>
        <p:spPr>
          <a:xfrm>
            <a:off x="607691" y="588855"/>
            <a:ext cx="3916282" cy="453136"/>
          </a:xfrm>
          <a:prstGeom prst="rect">
            <a:avLst/>
          </a:prstGeom>
          <a:solidFill>
            <a:srgbClr val="B55353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u="sng" dirty="0">
                <a:solidFill>
                  <a:schemeClr val="bg1"/>
                </a:solidFill>
              </a:rPr>
              <a:t>Home</a:t>
            </a:r>
            <a:r>
              <a:rPr lang="en-US" b="1" dirty="0">
                <a:solidFill>
                  <a:schemeClr val="bg1"/>
                </a:solidFill>
              </a:rPr>
              <a:t> | Work | Experience | Skills 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BDC552B-727C-724C-A161-E28D29C703C3}"/>
              </a:ext>
            </a:extLst>
          </p:cNvPr>
          <p:cNvCxnSpPr>
            <a:cxnSpLocks/>
          </p:cNvCxnSpPr>
          <p:nvPr/>
        </p:nvCxnSpPr>
        <p:spPr>
          <a:xfrm>
            <a:off x="1212111" y="1382233"/>
            <a:ext cx="3147237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419DBA3-7D62-434E-803B-D7E858EEA95C}"/>
              </a:ext>
            </a:extLst>
          </p:cNvPr>
          <p:cNvCxnSpPr>
            <a:cxnSpLocks/>
          </p:cNvCxnSpPr>
          <p:nvPr/>
        </p:nvCxnSpPr>
        <p:spPr>
          <a:xfrm>
            <a:off x="776176" y="1613195"/>
            <a:ext cx="3583172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A1D2D39-AFF6-4A47-A68B-87B1EB865B7B}"/>
              </a:ext>
            </a:extLst>
          </p:cNvPr>
          <p:cNvCxnSpPr>
            <a:cxnSpLocks/>
          </p:cNvCxnSpPr>
          <p:nvPr/>
        </p:nvCxnSpPr>
        <p:spPr>
          <a:xfrm>
            <a:off x="776176" y="1871921"/>
            <a:ext cx="3583172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5AA03FC-A8FB-1E4A-A06B-4EA7F20DECC5}"/>
              </a:ext>
            </a:extLst>
          </p:cNvPr>
          <p:cNvCxnSpPr>
            <a:cxnSpLocks/>
          </p:cNvCxnSpPr>
          <p:nvPr/>
        </p:nvCxnSpPr>
        <p:spPr>
          <a:xfrm>
            <a:off x="1212111" y="2140689"/>
            <a:ext cx="3147237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28F518E-6560-7247-939D-EA1318EFB830}"/>
              </a:ext>
            </a:extLst>
          </p:cNvPr>
          <p:cNvCxnSpPr>
            <a:cxnSpLocks/>
          </p:cNvCxnSpPr>
          <p:nvPr/>
        </p:nvCxnSpPr>
        <p:spPr>
          <a:xfrm>
            <a:off x="776176" y="2371651"/>
            <a:ext cx="3583172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06E6312-45BB-4446-A581-FBDFAEDE6464}"/>
              </a:ext>
            </a:extLst>
          </p:cNvPr>
          <p:cNvCxnSpPr>
            <a:cxnSpLocks/>
          </p:cNvCxnSpPr>
          <p:nvPr/>
        </p:nvCxnSpPr>
        <p:spPr>
          <a:xfrm>
            <a:off x="776176" y="2630377"/>
            <a:ext cx="3583172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32C90A36-7F6A-4542-98CB-3BD897439241}"/>
              </a:ext>
            </a:extLst>
          </p:cNvPr>
          <p:cNvSpPr/>
          <p:nvPr/>
        </p:nvSpPr>
        <p:spPr>
          <a:xfrm>
            <a:off x="7004946" y="588854"/>
            <a:ext cx="3974943" cy="233510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i="1" dirty="0">
              <a:solidFill>
                <a:schemeClr val="accent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43D02D4-1299-BC41-963B-22640CF3001F}"/>
              </a:ext>
            </a:extLst>
          </p:cNvPr>
          <p:cNvSpPr/>
          <p:nvPr/>
        </p:nvSpPr>
        <p:spPr>
          <a:xfrm>
            <a:off x="7004947" y="588855"/>
            <a:ext cx="3916282" cy="453136"/>
          </a:xfrm>
          <a:prstGeom prst="rect">
            <a:avLst/>
          </a:prstGeom>
          <a:solidFill>
            <a:srgbClr val="B55353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Home | </a:t>
            </a:r>
            <a:r>
              <a:rPr lang="en-US" b="1" u="sng" dirty="0">
                <a:solidFill>
                  <a:schemeClr val="bg1"/>
                </a:solidFill>
              </a:rPr>
              <a:t>Work</a:t>
            </a:r>
            <a:r>
              <a:rPr lang="en-US" b="1" dirty="0">
                <a:solidFill>
                  <a:schemeClr val="bg1"/>
                </a:solidFill>
              </a:rPr>
              <a:t> | Experience | Skills 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1A02F45-2460-084C-90AE-26EBBC6658B2}"/>
              </a:ext>
            </a:extLst>
          </p:cNvPr>
          <p:cNvCxnSpPr>
            <a:cxnSpLocks/>
          </p:cNvCxnSpPr>
          <p:nvPr/>
        </p:nvCxnSpPr>
        <p:spPr>
          <a:xfrm>
            <a:off x="7609367" y="1382233"/>
            <a:ext cx="3147237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A286E1D-6CBA-1A4E-BEEF-4FB208955041}"/>
              </a:ext>
            </a:extLst>
          </p:cNvPr>
          <p:cNvCxnSpPr>
            <a:cxnSpLocks/>
          </p:cNvCxnSpPr>
          <p:nvPr/>
        </p:nvCxnSpPr>
        <p:spPr>
          <a:xfrm>
            <a:off x="7173432" y="1613195"/>
            <a:ext cx="3583172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5C778CE-530B-E047-9AF6-256E32EDECAF}"/>
              </a:ext>
            </a:extLst>
          </p:cNvPr>
          <p:cNvCxnSpPr>
            <a:cxnSpLocks/>
          </p:cNvCxnSpPr>
          <p:nvPr/>
        </p:nvCxnSpPr>
        <p:spPr>
          <a:xfrm>
            <a:off x="7173432" y="1871921"/>
            <a:ext cx="3583172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734EDB0-E23A-6A46-9191-D2E732DA4434}"/>
              </a:ext>
            </a:extLst>
          </p:cNvPr>
          <p:cNvCxnSpPr>
            <a:cxnSpLocks/>
          </p:cNvCxnSpPr>
          <p:nvPr/>
        </p:nvCxnSpPr>
        <p:spPr>
          <a:xfrm>
            <a:off x="7609367" y="2140689"/>
            <a:ext cx="3147237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6CCCBCE-D33A-3F4B-AD64-85DC206CBCFF}"/>
              </a:ext>
            </a:extLst>
          </p:cNvPr>
          <p:cNvCxnSpPr>
            <a:cxnSpLocks/>
          </p:cNvCxnSpPr>
          <p:nvPr/>
        </p:nvCxnSpPr>
        <p:spPr>
          <a:xfrm>
            <a:off x="7173432" y="2371651"/>
            <a:ext cx="3583172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5EC6D2A-EC98-A04A-AD20-25A8190FA63F}"/>
              </a:ext>
            </a:extLst>
          </p:cNvPr>
          <p:cNvCxnSpPr>
            <a:cxnSpLocks/>
          </p:cNvCxnSpPr>
          <p:nvPr/>
        </p:nvCxnSpPr>
        <p:spPr>
          <a:xfrm>
            <a:off x="7173432" y="2630377"/>
            <a:ext cx="3583172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68169FE3-1F4E-C546-A24E-BE8224B20F87}"/>
              </a:ext>
            </a:extLst>
          </p:cNvPr>
          <p:cNvSpPr/>
          <p:nvPr/>
        </p:nvSpPr>
        <p:spPr>
          <a:xfrm>
            <a:off x="7004946" y="3548876"/>
            <a:ext cx="3974943" cy="233510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i="1" dirty="0">
              <a:solidFill>
                <a:schemeClr val="accent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A222AFA-D40F-9747-88E4-3DB2C1083A16}"/>
              </a:ext>
            </a:extLst>
          </p:cNvPr>
          <p:cNvSpPr/>
          <p:nvPr/>
        </p:nvSpPr>
        <p:spPr>
          <a:xfrm>
            <a:off x="7004947" y="3548877"/>
            <a:ext cx="3916282" cy="453136"/>
          </a:xfrm>
          <a:prstGeom prst="rect">
            <a:avLst/>
          </a:prstGeom>
          <a:solidFill>
            <a:srgbClr val="B55353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Home | Work | Experience | </a:t>
            </a:r>
            <a:r>
              <a:rPr lang="en-US" b="1" u="sng" dirty="0">
                <a:solidFill>
                  <a:schemeClr val="bg1"/>
                </a:solidFill>
              </a:rPr>
              <a:t>Skills</a:t>
            </a:r>
            <a:r>
              <a:rPr lang="en-US" b="1" dirty="0">
                <a:solidFill>
                  <a:schemeClr val="bg1"/>
                </a:solidFill>
              </a:rPr>
              <a:t> 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8D83CFD-900B-094A-80EF-567AF5CAC5AC}"/>
              </a:ext>
            </a:extLst>
          </p:cNvPr>
          <p:cNvCxnSpPr>
            <a:cxnSpLocks/>
          </p:cNvCxnSpPr>
          <p:nvPr/>
        </p:nvCxnSpPr>
        <p:spPr>
          <a:xfrm>
            <a:off x="7609367" y="4342255"/>
            <a:ext cx="3147237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9991B037-0228-FB4F-BB2B-29274E0E2F81}"/>
              </a:ext>
            </a:extLst>
          </p:cNvPr>
          <p:cNvCxnSpPr>
            <a:cxnSpLocks/>
          </p:cNvCxnSpPr>
          <p:nvPr/>
        </p:nvCxnSpPr>
        <p:spPr>
          <a:xfrm>
            <a:off x="7173432" y="4573217"/>
            <a:ext cx="3583172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A52237F-9BA6-1E4F-8B30-57414E063178}"/>
              </a:ext>
            </a:extLst>
          </p:cNvPr>
          <p:cNvCxnSpPr>
            <a:cxnSpLocks/>
          </p:cNvCxnSpPr>
          <p:nvPr/>
        </p:nvCxnSpPr>
        <p:spPr>
          <a:xfrm>
            <a:off x="7173432" y="4831943"/>
            <a:ext cx="3583172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FFBDEEA7-D6ED-7A47-B9DA-D8A549002A95}"/>
              </a:ext>
            </a:extLst>
          </p:cNvPr>
          <p:cNvCxnSpPr>
            <a:cxnSpLocks/>
          </p:cNvCxnSpPr>
          <p:nvPr/>
        </p:nvCxnSpPr>
        <p:spPr>
          <a:xfrm>
            <a:off x="7609367" y="5100711"/>
            <a:ext cx="3147237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7D643E6-FD48-4946-A5B8-F0271A4B885C}"/>
              </a:ext>
            </a:extLst>
          </p:cNvPr>
          <p:cNvCxnSpPr>
            <a:cxnSpLocks/>
          </p:cNvCxnSpPr>
          <p:nvPr/>
        </p:nvCxnSpPr>
        <p:spPr>
          <a:xfrm>
            <a:off x="7173432" y="5331673"/>
            <a:ext cx="3583172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D693C25-978F-CC42-9C9F-1C058DA19C6E}"/>
              </a:ext>
            </a:extLst>
          </p:cNvPr>
          <p:cNvCxnSpPr>
            <a:cxnSpLocks/>
          </p:cNvCxnSpPr>
          <p:nvPr/>
        </p:nvCxnSpPr>
        <p:spPr>
          <a:xfrm>
            <a:off x="7173432" y="5590399"/>
            <a:ext cx="3583172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9BDA4D82-DBA2-E74A-A74A-0DB85EA8B373}"/>
              </a:ext>
            </a:extLst>
          </p:cNvPr>
          <p:cNvSpPr/>
          <p:nvPr/>
        </p:nvSpPr>
        <p:spPr>
          <a:xfrm>
            <a:off x="607690" y="3657531"/>
            <a:ext cx="3974943" cy="233510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i="1" dirty="0">
              <a:solidFill>
                <a:schemeClr val="accent1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C671577-D0EF-FC43-BF4B-4B84E30E2FD5}"/>
              </a:ext>
            </a:extLst>
          </p:cNvPr>
          <p:cNvSpPr/>
          <p:nvPr/>
        </p:nvSpPr>
        <p:spPr>
          <a:xfrm>
            <a:off x="607691" y="3657532"/>
            <a:ext cx="3916282" cy="453136"/>
          </a:xfrm>
          <a:prstGeom prst="rect">
            <a:avLst/>
          </a:prstGeom>
          <a:solidFill>
            <a:srgbClr val="B55353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Home | Work | </a:t>
            </a:r>
            <a:r>
              <a:rPr lang="en-US" b="1" u="sng" dirty="0">
                <a:solidFill>
                  <a:schemeClr val="bg1"/>
                </a:solidFill>
              </a:rPr>
              <a:t>Experience</a:t>
            </a:r>
            <a:r>
              <a:rPr lang="en-US" b="1" dirty="0">
                <a:solidFill>
                  <a:schemeClr val="bg1"/>
                </a:solidFill>
              </a:rPr>
              <a:t> | Skills 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B5D67161-6824-2841-8AB0-6558CB3D7ADA}"/>
              </a:ext>
            </a:extLst>
          </p:cNvPr>
          <p:cNvCxnSpPr>
            <a:cxnSpLocks/>
          </p:cNvCxnSpPr>
          <p:nvPr/>
        </p:nvCxnSpPr>
        <p:spPr>
          <a:xfrm>
            <a:off x="1212111" y="4450910"/>
            <a:ext cx="3147237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566960AB-9F8A-C14D-AC8B-8415DA5885E8}"/>
              </a:ext>
            </a:extLst>
          </p:cNvPr>
          <p:cNvCxnSpPr>
            <a:cxnSpLocks/>
          </p:cNvCxnSpPr>
          <p:nvPr/>
        </p:nvCxnSpPr>
        <p:spPr>
          <a:xfrm>
            <a:off x="776176" y="4681872"/>
            <a:ext cx="3583172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C72B73E3-7075-2043-9E0C-36D59B4F63D0}"/>
              </a:ext>
            </a:extLst>
          </p:cNvPr>
          <p:cNvCxnSpPr>
            <a:cxnSpLocks/>
          </p:cNvCxnSpPr>
          <p:nvPr/>
        </p:nvCxnSpPr>
        <p:spPr>
          <a:xfrm>
            <a:off x="776176" y="4940598"/>
            <a:ext cx="3583172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F976E5A3-E65A-414F-BE70-EFAD63B44187}"/>
              </a:ext>
            </a:extLst>
          </p:cNvPr>
          <p:cNvCxnSpPr>
            <a:cxnSpLocks/>
          </p:cNvCxnSpPr>
          <p:nvPr/>
        </p:nvCxnSpPr>
        <p:spPr>
          <a:xfrm>
            <a:off x="1212111" y="5209366"/>
            <a:ext cx="3147237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2646B3C1-0169-764D-B543-93D1FD2E2291}"/>
              </a:ext>
            </a:extLst>
          </p:cNvPr>
          <p:cNvCxnSpPr>
            <a:cxnSpLocks/>
          </p:cNvCxnSpPr>
          <p:nvPr/>
        </p:nvCxnSpPr>
        <p:spPr>
          <a:xfrm>
            <a:off x="776176" y="5440328"/>
            <a:ext cx="3583172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84A4D21-41FE-BF4C-9305-469DFAED32DD}"/>
              </a:ext>
            </a:extLst>
          </p:cNvPr>
          <p:cNvCxnSpPr>
            <a:cxnSpLocks/>
          </p:cNvCxnSpPr>
          <p:nvPr/>
        </p:nvCxnSpPr>
        <p:spPr>
          <a:xfrm>
            <a:off x="776176" y="5699054"/>
            <a:ext cx="3583172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Freeform 2">
            <a:extLst>
              <a:ext uri="{FF2B5EF4-FFF2-40B4-BE49-F238E27FC236}">
                <a16:creationId xmlns:a16="http://schemas.microsoft.com/office/drawing/2014/main" id="{6C53CDC6-2649-9C46-98AF-9718FA56CB5C}"/>
              </a:ext>
            </a:extLst>
          </p:cNvPr>
          <p:cNvSpPr/>
          <p:nvPr/>
        </p:nvSpPr>
        <p:spPr>
          <a:xfrm>
            <a:off x="3136605" y="340242"/>
            <a:ext cx="2466753" cy="3232319"/>
          </a:xfrm>
          <a:custGeom>
            <a:avLst/>
            <a:gdLst>
              <a:gd name="connsiteX0" fmla="*/ 0 w 2466753"/>
              <a:gd name="connsiteY0" fmla="*/ 255181 h 3232319"/>
              <a:gd name="connsiteX1" fmla="*/ 244548 w 2466753"/>
              <a:gd name="connsiteY1" fmla="*/ 106325 h 3232319"/>
              <a:gd name="connsiteX2" fmla="*/ 287079 w 2466753"/>
              <a:gd name="connsiteY2" fmla="*/ 85060 h 3232319"/>
              <a:gd name="connsiteX3" fmla="*/ 361507 w 2466753"/>
              <a:gd name="connsiteY3" fmla="*/ 74428 h 3232319"/>
              <a:gd name="connsiteX4" fmla="*/ 414669 w 2466753"/>
              <a:gd name="connsiteY4" fmla="*/ 53163 h 3232319"/>
              <a:gd name="connsiteX5" fmla="*/ 754911 w 2466753"/>
              <a:gd name="connsiteY5" fmla="*/ 0 h 3232319"/>
              <a:gd name="connsiteX6" fmla="*/ 1212111 w 2466753"/>
              <a:gd name="connsiteY6" fmla="*/ 10632 h 3232319"/>
              <a:gd name="connsiteX7" fmla="*/ 1360967 w 2466753"/>
              <a:gd name="connsiteY7" fmla="*/ 42530 h 3232319"/>
              <a:gd name="connsiteX8" fmla="*/ 1392865 w 2466753"/>
              <a:gd name="connsiteY8" fmla="*/ 63795 h 3232319"/>
              <a:gd name="connsiteX9" fmla="*/ 1477925 w 2466753"/>
              <a:gd name="connsiteY9" fmla="*/ 106325 h 3232319"/>
              <a:gd name="connsiteX10" fmla="*/ 1562986 w 2466753"/>
              <a:gd name="connsiteY10" fmla="*/ 159488 h 3232319"/>
              <a:gd name="connsiteX11" fmla="*/ 1594883 w 2466753"/>
              <a:gd name="connsiteY11" fmla="*/ 191386 h 3232319"/>
              <a:gd name="connsiteX12" fmla="*/ 1648046 w 2466753"/>
              <a:gd name="connsiteY12" fmla="*/ 223284 h 3232319"/>
              <a:gd name="connsiteX13" fmla="*/ 1722474 w 2466753"/>
              <a:gd name="connsiteY13" fmla="*/ 276446 h 3232319"/>
              <a:gd name="connsiteX14" fmla="*/ 1945758 w 2466753"/>
              <a:gd name="connsiteY14" fmla="*/ 467832 h 3232319"/>
              <a:gd name="connsiteX15" fmla="*/ 2041451 w 2466753"/>
              <a:gd name="connsiteY15" fmla="*/ 563525 h 3232319"/>
              <a:gd name="connsiteX16" fmla="*/ 2083981 w 2466753"/>
              <a:gd name="connsiteY16" fmla="*/ 616688 h 3232319"/>
              <a:gd name="connsiteX17" fmla="*/ 2126511 w 2466753"/>
              <a:gd name="connsiteY17" fmla="*/ 648586 h 3232319"/>
              <a:gd name="connsiteX18" fmla="*/ 2190307 w 2466753"/>
              <a:gd name="connsiteY18" fmla="*/ 765544 h 3232319"/>
              <a:gd name="connsiteX19" fmla="*/ 2254102 w 2466753"/>
              <a:gd name="connsiteY19" fmla="*/ 893135 h 3232319"/>
              <a:gd name="connsiteX20" fmla="*/ 2349795 w 2466753"/>
              <a:gd name="connsiteY20" fmla="*/ 1169581 h 3232319"/>
              <a:gd name="connsiteX21" fmla="*/ 2424223 w 2466753"/>
              <a:gd name="connsiteY21" fmla="*/ 1488558 h 3232319"/>
              <a:gd name="connsiteX22" fmla="*/ 2466753 w 2466753"/>
              <a:gd name="connsiteY22" fmla="*/ 1669311 h 3232319"/>
              <a:gd name="connsiteX23" fmla="*/ 2445488 w 2466753"/>
              <a:gd name="connsiteY23" fmla="*/ 2254102 h 3232319"/>
              <a:gd name="connsiteX24" fmla="*/ 2434855 w 2466753"/>
              <a:gd name="connsiteY24" fmla="*/ 2317898 h 3232319"/>
              <a:gd name="connsiteX25" fmla="*/ 2413590 w 2466753"/>
              <a:gd name="connsiteY25" fmla="*/ 2392325 h 3232319"/>
              <a:gd name="connsiteX26" fmla="*/ 2392325 w 2466753"/>
              <a:gd name="connsiteY26" fmla="*/ 2445488 h 3232319"/>
              <a:gd name="connsiteX27" fmla="*/ 2371060 w 2466753"/>
              <a:gd name="connsiteY27" fmla="*/ 2477386 h 3232319"/>
              <a:gd name="connsiteX28" fmla="*/ 2307265 w 2466753"/>
              <a:gd name="connsiteY28" fmla="*/ 2604977 h 3232319"/>
              <a:gd name="connsiteX29" fmla="*/ 2179674 w 2466753"/>
              <a:gd name="connsiteY29" fmla="*/ 2711302 h 3232319"/>
              <a:gd name="connsiteX30" fmla="*/ 2137144 w 2466753"/>
              <a:gd name="connsiteY30" fmla="*/ 2732567 h 3232319"/>
              <a:gd name="connsiteX31" fmla="*/ 2062716 w 2466753"/>
              <a:gd name="connsiteY31" fmla="*/ 2775098 h 3232319"/>
              <a:gd name="connsiteX32" fmla="*/ 2009553 w 2466753"/>
              <a:gd name="connsiteY32" fmla="*/ 2785730 h 3232319"/>
              <a:gd name="connsiteX33" fmla="*/ 1935125 w 2466753"/>
              <a:gd name="connsiteY33" fmla="*/ 2828260 h 3232319"/>
              <a:gd name="connsiteX34" fmla="*/ 1881962 w 2466753"/>
              <a:gd name="connsiteY34" fmla="*/ 2870791 h 3232319"/>
              <a:gd name="connsiteX35" fmla="*/ 1839432 w 2466753"/>
              <a:gd name="connsiteY35" fmla="*/ 2892056 h 3232319"/>
              <a:gd name="connsiteX36" fmla="*/ 1754372 w 2466753"/>
              <a:gd name="connsiteY36" fmla="*/ 2934586 h 3232319"/>
              <a:gd name="connsiteX37" fmla="*/ 1711842 w 2466753"/>
              <a:gd name="connsiteY37" fmla="*/ 2955851 h 3232319"/>
              <a:gd name="connsiteX38" fmla="*/ 1690576 w 2466753"/>
              <a:gd name="connsiteY38" fmla="*/ 2977116 h 3232319"/>
              <a:gd name="connsiteX39" fmla="*/ 1658679 w 2466753"/>
              <a:gd name="connsiteY39" fmla="*/ 2987749 h 3232319"/>
              <a:gd name="connsiteX40" fmla="*/ 1594883 w 2466753"/>
              <a:gd name="connsiteY40" fmla="*/ 3040911 h 3232319"/>
              <a:gd name="connsiteX41" fmla="*/ 1562986 w 2466753"/>
              <a:gd name="connsiteY41" fmla="*/ 3051544 h 3232319"/>
              <a:gd name="connsiteX42" fmla="*/ 1499190 w 2466753"/>
              <a:gd name="connsiteY42" fmla="*/ 3094074 h 3232319"/>
              <a:gd name="connsiteX43" fmla="*/ 1467293 w 2466753"/>
              <a:gd name="connsiteY43" fmla="*/ 3104707 h 3232319"/>
              <a:gd name="connsiteX44" fmla="*/ 1403497 w 2466753"/>
              <a:gd name="connsiteY44" fmla="*/ 3147237 h 3232319"/>
              <a:gd name="connsiteX45" fmla="*/ 1414130 w 2466753"/>
              <a:gd name="connsiteY45" fmla="*/ 3072809 h 3232319"/>
              <a:gd name="connsiteX46" fmla="*/ 1424762 w 2466753"/>
              <a:gd name="connsiteY46" fmla="*/ 3030279 h 3232319"/>
              <a:gd name="connsiteX47" fmla="*/ 1403497 w 2466753"/>
              <a:gd name="connsiteY47" fmla="*/ 3062177 h 3232319"/>
              <a:gd name="connsiteX48" fmla="*/ 1371600 w 2466753"/>
              <a:gd name="connsiteY48" fmla="*/ 3094074 h 3232319"/>
              <a:gd name="connsiteX49" fmla="*/ 1360967 w 2466753"/>
              <a:gd name="connsiteY49" fmla="*/ 3125972 h 3232319"/>
              <a:gd name="connsiteX50" fmla="*/ 1329069 w 2466753"/>
              <a:gd name="connsiteY50" fmla="*/ 3168502 h 3232319"/>
              <a:gd name="connsiteX51" fmla="*/ 1307804 w 2466753"/>
              <a:gd name="connsiteY51" fmla="*/ 3200400 h 3232319"/>
              <a:gd name="connsiteX52" fmla="*/ 1488558 w 2466753"/>
              <a:gd name="connsiteY52" fmla="*/ 3221665 h 3232319"/>
              <a:gd name="connsiteX53" fmla="*/ 1584251 w 2466753"/>
              <a:gd name="connsiteY53" fmla="*/ 3232298 h 3232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2466753" h="3232319">
                <a:moveTo>
                  <a:pt x="0" y="255181"/>
                </a:moveTo>
                <a:cubicBezTo>
                  <a:pt x="231490" y="96032"/>
                  <a:pt x="91523" y="175882"/>
                  <a:pt x="244548" y="106325"/>
                </a:cubicBezTo>
                <a:cubicBezTo>
                  <a:pt x="258978" y="99766"/>
                  <a:pt x="271787" y="89230"/>
                  <a:pt x="287079" y="85060"/>
                </a:cubicBezTo>
                <a:cubicBezTo>
                  <a:pt x="311257" y="78466"/>
                  <a:pt x="336698" y="77972"/>
                  <a:pt x="361507" y="74428"/>
                </a:cubicBezTo>
                <a:cubicBezTo>
                  <a:pt x="379228" y="67340"/>
                  <a:pt x="396427" y="58776"/>
                  <a:pt x="414669" y="53163"/>
                </a:cubicBezTo>
                <a:cubicBezTo>
                  <a:pt x="524803" y="19276"/>
                  <a:pt x="640884" y="11402"/>
                  <a:pt x="754911" y="0"/>
                </a:cubicBezTo>
                <a:cubicBezTo>
                  <a:pt x="907311" y="3544"/>
                  <a:pt x="1059913" y="2017"/>
                  <a:pt x="1212111" y="10632"/>
                </a:cubicBezTo>
                <a:cubicBezTo>
                  <a:pt x="1243295" y="12397"/>
                  <a:pt x="1319545" y="32175"/>
                  <a:pt x="1360967" y="42530"/>
                </a:cubicBezTo>
                <a:cubicBezTo>
                  <a:pt x="1371600" y="49618"/>
                  <a:pt x="1381647" y="57676"/>
                  <a:pt x="1392865" y="63795"/>
                </a:cubicBezTo>
                <a:cubicBezTo>
                  <a:pt x="1420694" y="78975"/>
                  <a:pt x="1477925" y="106325"/>
                  <a:pt x="1477925" y="106325"/>
                </a:cubicBezTo>
                <a:cubicBezTo>
                  <a:pt x="1531340" y="159742"/>
                  <a:pt x="1453845" y="86728"/>
                  <a:pt x="1562986" y="159488"/>
                </a:cubicBezTo>
                <a:cubicBezTo>
                  <a:pt x="1575497" y="167829"/>
                  <a:pt x="1582854" y="182364"/>
                  <a:pt x="1594883" y="191386"/>
                </a:cubicBezTo>
                <a:cubicBezTo>
                  <a:pt x="1611416" y="203786"/>
                  <a:pt x="1630851" y="211821"/>
                  <a:pt x="1648046" y="223284"/>
                </a:cubicBezTo>
                <a:cubicBezTo>
                  <a:pt x="1673414" y="240196"/>
                  <a:pt x="1698408" y="257728"/>
                  <a:pt x="1722474" y="276446"/>
                </a:cubicBezTo>
                <a:cubicBezTo>
                  <a:pt x="1780012" y="321197"/>
                  <a:pt x="1893171" y="415245"/>
                  <a:pt x="1945758" y="467832"/>
                </a:cubicBezTo>
                <a:cubicBezTo>
                  <a:pt x="1977656" y="499730"/>
                  <a:pt x="2013271" y="528300"/>
                  <a:pt x="2041451" y="563525"/>
                </a:cubicBezTo>
                <a:cubicBezTo>
                  <a:pt x="2055628" y="581246"/>
                  <a:pt x="2067934" y="600641"/>
                  <a:pt x="2083981" y="616688"/>
                </a:cubicBezTo>
                <a:cubicBezTo>
                  <a:pt x="2096512" y="629219"/>
                  <a:pt x="2114738" y="635341"/>
                  <a:pt x="2126511" y="648586"/>
                </a:cubicBezTo>
                <a:cubicBezTo>
                  <a:pt x="2175156" y="703312"/>
                  <a:pt x="2162891" y="707284"/>
                  <a:pt x="2190307" y="765544"/>
                </a:cubicBezTo>
                <a:cubicBezTo>
                  <a:pt x="2210554" y="808568"/>
                  <a:pt x="2238548" y="848201"/>
                  <a:pt x="2254102" y="893135"/>
                </a:cubicBezTo>
                <a:cubicBezTo>
                  <a:pt x="2286000" y="985284"/>
                  <a:pt x="2328642" y="1074390"/>
                  <a:pt x="2349795" y="1169581"/>
                </a:cubicBezTo>
                <a:cubicBezTo>
                  <a:pt x="2449287" y="1617296"/>
                  <a:pt x="2344643" y="1154324"/>
                  <a:pt x="2424223" y="1488558"/>
                </a:cubicBezTo>
                <a:cubicBezTo>
                  <a:pt x="2493243" y="1778439"/>
                  <a:pt x="2400521" y="1404382"/>
                  <a:pt x="2466753" y="1669311"/>
                </a:cubicBezTo>
                <a:cubicBezTo>
                  <a:pt x="2459665" y="1864241"/>
                  <a:pt x="2455070" y="2059278"/>
                  <a:pt x="2445488" y="2254102"/>
                </a:cubicBezTo>
                <a:cubicBezTo>
                  <a:pt x="2444429" y="2275635"/>
                  <a:pt x="2439083" y="2296758"/>
                  <a:pt x="2434855" y="2317898"/>
                </a:cubicBezTo>
                <a:cubicBezTo>
                  <a:pt x="2430065" y="2341847"/>
                  <a:pt x="2422279" y="2369155"/>
                  <a:pt x="2413590" y="2392325"/>
                </a:cubicBezTo>
                <a:cubicBezTo>
                  <a:pt x="2406888" y="2410196"/>
                  <a:pt x="2400860" y="2428417"/>
                  <a:pt x="2392325" y="2445488"/>
                </a:cubicBezTo>
                <a:cubicBezTo>
                  <a:pt x="2386610" y="2456918"/>
                  <a:pt x="2377074" y="2466111"/>
                  <a:pt x="2371060" y="2477386"/>
                </a:cubicBezTo>
                <a:cubicBezTo>
                  <a:pt x="2348684" y="2519342"/>
                  <a:pt x="2340888" y="2571354"/>
                  <a:pt x="2307265" y="2604977"/>
                </a:cubicBezTo>
                <a:cubicBezTo>
                  <a:pt x="2268268" y="2643974"/>
                  <a:pt x="2230226" y="2686026"/>
                  <a:pt x="2179674" y="2711302"/>
                </a:cubicBezTo>
                <a:cubicBezTo>
                  <a:pt x="2165497" y="2718390"/>
                  <a:pt x="2150906" y="2724703"/>
                  <a:pt x="2137144" y="2732567"/>
                </a:cubicBezTo>
                <a:cubicBezTo>
                  <a:pt x="2104481" y="2751231"/>
                  <a:pt x="2101266" y="2762248"/>
                  <a:pt x="2062716" y="2775098"/>
                </a:cubicBezTo>
                <a:cubicBezTo>
                  <a:pt x="2045572" y="2780813"/>
                  <a:pt x="2027274" y="2782186"/>
                  <a:pt x="2009553" y="2785730"/>
                </a:cubicBezTo>
                <a:cubicBezTo>
                  <a:pt x="1906713" y="2862862"/>
                  <a:pt x="2016308" y="2787669"/>
                  <a:pt x="1935125" y="2828260"/>
                </a:cubicBezTo>
                <a:cubicBezTo>
                  <a:pt x="1857883" y="2866880"/>
                  <a:pt x="1941293" y="2831236"/>
                  <a:pt x="1881962" y="2870791"/>
                </a:cubicBezTo>
                <a:cubicBezTo>
                  <a:pt x="1868774" y="2879583"/>
                  <a:pt x="1853287" y="2884359"/>
                  <a:pt x="1839432" y="2892056"/>
                </a:cubicBezTo>
                <a:cubicBezTo>
                  <a:pt x="1683462" y="2978705"/>
                  <a:pt x="1856417" y="2890852"/>
                  <a:pt x="1754372" y="2934586"/>
                </a:cubicBezTo>
                <a:cubicBezTo>
                  <a:pt x="1739804" y="2940830"/>
                  <a:pt x="1725030" y="2947059"/>
                  <a:pt x="1711842" y="2955851"/>
                </a:cubicBezTo>
                <a:cubicBezTo>
                  <a:pt x="1703501" y="2961412"/>
                  <a:pt x="1699172" y="2971958"/>
                  <a:pt x="1690576" y="2977116"/>
                </a:cubicBezTo>
                <a:cubicBezTo>
                  <a:pt x="1680966" y="2982882"/>
                  <a:pt x="1669311" y="2984205"/>
                  <a:pt x="1658679" y="2987749"/>
                </a:cubicBezTo>
                <a:cubicBezTo>
                  <a:pt x="1635163" y="3011264"/>
                  <a:pt x="1624490" y="3026107"/>
                  <a:pt x="1594883" y="3040911"/>
                </a:cubicBezTo>
                <a:cubicBezTo>
                  <a:pt x="1584859" y="3045923"/>
                  <a:pt x="1572783" y="3046101"/>
                  <a:pt x="1562986" y="3051544"/>
                </a:cubicBezTo>
                <a:cubicBezTo>
                  <a:pt x="1540645" y="3063956"/>
                  <a:pt x="1523436" y="3085992"/>
                  <a:pt x="1499190" y="3094074"/>
                </a:cubicBezTo>
                <a:cubicBezTo>
                  <a:pt x="1488558" y="3097618"/>
                  <a:pt x="1477090" y="3099264"/>
                  <a:pt x="1467293" y="3104707"/>
                </a:cubicBezTo>
                <a:cubicBezTo>
                  <a:pt x="1444952" y="3117119"/>
                  <a:pt x="1403497" y="3147237"/>
                  <a:pt x="1403497" y="3147237"/>
                </a:cubicBezTo>
                <a:cubicBezTo>
                  <a:pt x="1407041" y="3122428"/>
                  <a:pt x="1409647" y="3097466"/>
                  <a:pt x="1414130" y="3072809"/>
                </a:cubicBezTo>
                <a:cubicBezTo>
                  <a:pt x="1416744" y="3058432"/>
                  <a:pt x="1435095" y="3040611"/>
                  <a:pt x="1424762" y="3030279"/>
                </a:cubicBezTo>
                <a:cubicBezTo>
                  <a:pt x="1415726" y="3021243"/>
                  <a:pt x="1411678" y="3052360"/>
                  <a:pt x="1403497" y="3062177"/>
                </a:cubicBezTo>
                <a:cubicBezTo>
                  <a:pt x="1393871" y="3073728"/>
                  <a:pt x="1382232" y="3083442"/>
                  <a:pt x="1371600" y="3094074"/>
                </a:cubicBezTo>
                <a:cubicBezTo>
                  <a:pt x="1368056" y="3104707"/>
                  <a:pt x="1366528" y="3116241"/>
                  <a:pt x="1360967" y="3125972"/>
                </a:cubicBezTo>
                <a:cubicBezTo>
                  <a:pt x="1352175" y="3141358"/>
                  <a:pt x="1339369" y="3154082"/>
                  <a:pt x="1329069" y="3168502"/>
                </a:cubicBezTo>
                <a:cubicBezTo>
                  <a:pt x="1321641" y="3178901"/>
                  <a:pt x="1314892" y="3189767"/>
                  <a:pt x="1307804" y="3200400"/>
                </a:cubicBezTo>
                <a:cubicBezTo>
                  <a:pt x="1390501" y="3227964"/>
                  <a:pt x="1312517" y="3204899"/>
                  <a:pt x="1488558" y="3221665"/>
                </a:cubicBezTo>
                <a:cubicBezTo>
                  <a:pt x="1610726" y="3233300"/>
                  <a:pt x="1526407" y="3232298"/>
                  <a:pt x="1584251" y="3232298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F0B556FE-11DA-5E44-8FE7-D8A50583535C}"/>
              </a:ext>
            </a:extLst>
          </p:cNvPr>
          <p:cNvSpPr/>
          <p:nvPr/>
        </p:nvSpPr>
        <p:spPr>
          <a:xfrm>
            <a:off x="4125433" y="527908"/>
            <a:ext cx="2732567" cy="3097794"/>
          </a:xfrm>
          <a:custGeom>
            <a:avLst/>
            <a:gdLst>
              <a:gd name="connsiteX0" fmla="*/ 0 w 2732567"/>
              <a:gd name="connsiteY0" fmla="*/ 78148 h 3097794"/>
              <a:gd name="connsiteX1" fmla="*/ 138223 w 2732567"/>
              <a:gd name="connsiteY1" fmla="*/ 46250 h 3097794"/>
              <a:gd name="connsiteX2" fmla="*/ 233916 w 2732567"/>
              <a:gd name="connsiteY2" fmla="*/ 35618 h 3097794"/>
              <a:gd name="connsiteX3" fmla="*/ 318976 w 2732567"/>
              <a:gd name="connsiteY3" fmla="*/ 14352 h 3097794"/>
              <a:gd name="connsiteX4" fmla="*/ 776176 w 2732567"/>
              <a:gd name="connsiteY4" fmla="*/ 14352 h 3097794"/>
              <a:gd name="connsiteX5" fmla="*/ 871869 w 2732567"/>
              <a:gd name="connsiteY5" fmla="*/ 46250 h 3097794"/>
              <a:gd name="connsiteX6" fmla="*/ 903767 w 2732567"/>
              <a:gd name="connsiteY6" fmla="*/ 56883 h 3097794"/>
              <a:gd name="connsiteX7" fmla="*/ 967562 w 2732567"/>
              <a:gd name="connsiteY7" fmla="*/ 99413 h 3097794"/>
              <a:gd name="connsiteX8" fmla="*/ 1052623 w 2732567"/>
              <a:gd name="connsiteY8" fmla="*/ 152576 h 3097794"/>
              <a:gd name="connsiteX9" fmla="*/ 1084520 w 2732567"/>
              <a:gd name="connsiteY9" fmla="*/ 173841 h 3097794"/>
              <a:gd name="connsiteX10" fmla="*/ 1169581 w 2732567"/>
              <a:gd name="connsiteY10" fmla="*/ 269534 h 3097794"/>
              <a:gd name="connsiteX11" fmla="*/ 1201479 w 2732567"/>
              <a:gd name="connsiteY11" fmla="*/ 301432 h 3097794"/>
              <a:gd name="connsiteX12" fmla="*/ 1275907 w 2732567"/>
              <a:gd name="connsiteY12" fmla="*/ 397125 h 3097794"/>
              <a:gd name="connsiteX13" fmla="*/ 1371600 w 2732567"/>
              <a:gd name="connsiteY13" fmla="*/ 535348 h 3097794"/>
              <a:gd name="connsiteX14" fmla="*/ 1424762 w 2732567"/>
              <a:gd name="connsiteY14" fmla="*/ 641673 h 3097794"/>
              <a:gd name="connsiteX15" fmla="*/ 1456660 w 2732567"/>
              <a:gd name="connsiteY15" fmla="*/ 705469 h 3097794"/>
              <a:gd name="connsiteX16" fmla="*/ 1477925 w 2732567"/>
              <a:gd name="connsiteY16" fmla="*/ 747999 h 3097794"/>
              <a:gd name="connsiteX17" fmla="*/ 1520455 w 2732567"/>
              <a:gd name="connsiteY17" fmla="*/ 811794 h 3097794"/>
              <a:gd name="connsiteX18" fmla="*/ 1573618 w 2732567"/>
              <a:gd name="connsiteY18" fmla="*/ 950018 h 3097794"/>
              <a:gd name="connsiteX19" fmla="*/ 1616148 w 2732567"/>
              <a:gd name="connsiteY19" fmla="*/ 1035078 h 3097794"/>
              <a:gd name="connsiteX20" fmla="*/ 1626781 w 2732567"/>
              <a:gd name="connsiteY20" fmla="*/ 1088241 h 3097794"/>
              <a:gd name="connsiteX21" fmla="*/ 1669311 w 2732567"/>
              <a:gd name="connsiteY21" fmla="*/ 1237097 h 3097794"/>
              <a:gd name="connsiteX22" fmla="*/ 1679944 w 2732567"/>
              <a:gd name="connsiteY22" fmla="*/ 1290259 h 3097794"/>
              <a:gd name="connsiteX23" fmla="*/ 1733107 w 2732567"/>
              <a:gd name="connsiteY23" fmla="*/ 1492278 h 3097794"/>
              <a:gd name="connsiteX24" fmla="*/ 1754372 w 2732567"/>
              <a:gd name="connsiteY24" fmla="*/ 1641134 h 3097794"/>
              <a:gd name="connsiteX25" fmla="*/ 1775637 w 2732567"/>
              <a:gd name="connsiteY25" fmla="*/ 1726194 h 3097794"/>
              <a:gd name="connsiteX26" fmla="*/ 1786269 w 2732567"/>
              <a:gd name="connsiteY26" fmla="*/ 1800622 h 3097794"/>
              <a:gd name="connsiteX27" fmla="*/ 1828800 w 2732567"/>
              <a:gd name="connsiteY27" fmla="*/ 1981376 h 3097794"/>
              <a:gd name="connsiteX28" fmla="*/ 1839432 w 2732567"/>
              <a:gd name="connsiteY28" fmla="*/ 2087701 h 3097794"/>
              <a:gd name="connsiteX29" fmla="*/ 1850065 w 2732567"/>
              <a:gd name="connsiteY29" fmla="*/ 2119599 h 3097794"/>
              <a:gd name="connsiteX30" fmla="*/ 1881962 w 2732567"/>
              <a:gd name="connsiteY30" fmla="*/ 2215292 h 3097794"/>
              <a:gd name="connsiteX31" fmla="*/ 1892595 w 2732567"/>
              <a:gd name="connsiteY31" fmla="*/ 2247190 h 3097794"/>
              <a:gd name="connsiteX32" fmla="*/ 1913860 w 2732567"/>
              <a:gd name="connsiteY32" fmla="*/ 2289720 h 3097794"/>
              <a:gd name="connsiteX33" fmla="*/ 1924493 w 2732567"/>
              <a:gd name="connsiteY33" fmla="*/ 2332250 h 3097794"/>
              <a:gd name="connsiteX34" fmla="*/ 1956390 w 2732567"/>
              <a:gd name="connsiteY34" fmla="*/ 2396045 h 3097794"/>
              <a:gd name="connsiteX35" fmla="*/ 2009553 w 2732567"/>
              <a:gd name="connsiteY35" fmla="*/ 2491739 h 3097794"/>
              <a:gd name="connsiteX36" fmla="*/ 2020186 w 2732567"/>
              <a:gd name="connsiteY36" fmla="*/ 2523636 h 3097794"/>
              <a:gd name="connsiteX37" fmla="*/ 2041451 w 2732567"/>
              <a:gd name="connsiteY37" fmla="*/ 2555534 h 3097794"/>
              <a:gd name="connsiteX38" fmla="*/ 2094614 w 2732567"/>
              <a:gd name="connsiteY38" fmla="*/ 2619329 h 3097794"/>
              <a:gd name="connsiteX39" fmla="*/ 2169041 w 2732567"/>
              <a:gd name="connsiteY39" fmla="*/ 2704390 h 3097794"/>
              <a:gd name="connsiteX40" fmla="*/ 2190307 w 2732567"/>
              <a:gd name="connsiteY40" fmla="*/ 2736287 h 3097794"/>
              <a:gd name="connsiteX41" fmla="*/ 2232837 w 2732567"/>
              <a:gd name="connsiteY41" fmla="*/ 2757552 h 3097794"/>
              <a:gd name="connsiteX42" fmla="*/ 2264734 w 2732567"/>
              <a:gd name="connsiteY42" fmla="*/ 2778818 h 3097794"/>
              <a:gd name="connsiteX43" fmla="*/ 2286000 w 2732567"/>
              <a:gd name="connsiteY43" fmla="*/ 2800083 h 3097794"/>
              <a:gd name="connsiteX44" fmla="*/ 2371060 w 2732567"/>
              <a:gd name="connsiteY44" fmla="*/ 2863878 h 3097794"/>
              <a:gd name="connsiteX45" fmla="*/ 2402958 w 2732567"/>
              <a:gd name="connsiteY45" fmla="*/ 2885143 h 3097794"/>
              <a:gd name="connsiteX46" fmla="*/ 2466753 w 2732567"/>
              <a:gd name="connsiteY46" fmla="*/ 2906408 h 3097794"/>
              <a:gd name="connsiteX47" fmla="*/ 2509283 w 2732567"/>
              <a:gd name="connsiteY47" fmla="*/ 2927673 h 3097794"/>
              <a:gd name="connsiteX48" fmla="*/ 2551814 w 2732567"/>
              <a:gd name="connsiteY48" fmla="*/ 2938306 h 3097794"/>
              <a:gd name="connsiteX49" fmla="*/ 2647507 w 2732567"/>
              <a:gd name="connsiteY49" fmla="*/ 2959571 h 3097794"/>
              <a:gd name="connsiteX50" fmla="*/ 2668772 w 2732567"/>
              <a:gd name="connsiteY50" fmla="*/ 2927673 h 3097794"/>
              <a:gd name="connsiteX51" fmla="*/ 2636874 w 2732567"/>
              <a:gd name="connsiteY51" fmla="*/ 2895776 h 3097794"/>
              <a:gd name="connsiteX52" fmla="*/ 2583711 w 2732567"/>
              <a:gd name="connsiteY52" fmla="*/ 2842613 h 3097794"/>
              <a:gd name="connsiteX53" fmla="*/ 2647507 w 2732567"/>
              <a:gd name="connsiteY53" fmla="*/ 2927673 h 3097794"/>
              <a:gd name="connsiteX54" fmla="*/ 2679404 w 2732567"/>
              <a:gd name="connsiteY54" fmla="*/ 2959571 h 3097794"/>
              <a:gd name="connsiteX55" fmla="*/ 2700669 w 2732567"/>
              <a:gd name="connsiteY55" fmla="*/ 2991469 h 3097794"/>
              <a:gd name="connsiteX56" fmla="*/ 2732567 w 2732567"/>
              <a:gd name="connsiteY56" fmla="*/ 3033999 h 3097794"/>
              <a:gd name="connsiteX57" fmla="*/ 2690037 w 2732567"/>
              <a:gd name="connsiteY57" fmla="*/ 3055264 h 3097794"/>
              <a:gd name="connsiteX58" fmla="*/ 2636874 w 2732567"/>
              <a:gd name="connsiteY58" fmla="*/ 3065897 h 3097794"/>
              <a:gd name="connsiteX59" fmla="*/ 2604976 w 2732567"/>
              <a:gd name="connsiteY59" fmla="*/ 3076529 h 3097794"/>
              <a:gd name="connsiteX60" fmla="*/ 2573079 w 2732567"/>
              <a:gd name="connsiteY60" fmla="*/ 3097794 h 3097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2732567" h="3097794">
                <a:moveTo>
                  <a:pt x="0" y="78148"/>
                </a:moveTo>
                <a:cubicBezTo>
                  <a:pt x="32011" y="70145"/>
                  <a:pt x="100046" y="51704"/>
                  <a:pt x="138223" y="46250"/>
                </a:cubicBezTo>
                <a:cubicBezTo>
                  <a:pt x="169994" y="41711"/>
                  <a:pt x="202018" y="39162"/>
                  <a:pt x="233916" y="35618"/>
                </a:cubicBezTo>
                <a:cubicBezTo>
                  <a:pt x="262269" y="28529"/>
                  <a:pt x="290318" y="20084"/>
                  <a:pt x="318976" y="14352"/>
                </a:cubicBezTo>
                <a:cubicBezTo>
                  <a:pt x="469381" y="-15729"/>
                  <a:pt x="624944" y="10151"/>
                  <a:pt x="776176" y="14352"/>
                </a:cubicBezTo>
                <a:cubicBezTo>
                  <a:pt x="865794" y="32276"/>
                  <a:pt x="794834" y="13235"/>
                  <a:pt x="871869" y="46250"/>
                </a:cubicBezTo>
                <a:cubicBezTo>
                  <a:pt x="882171" y="50665"/>
                  <a:pt x="893970" y="51440"/>
                  <a:pt x="903767" y="56883"/>
                </a:cubicBezTo>
                <a:cubicBezTo>
                  <a:pt x="926108" y="69295"/>
                  <a:pt x="944703" y="87984"/>
                  <a:pt x="967562" y="99413"/>
                </a:cubicBezTo>
                <a:cubicBezTo>
                  <a:pt x="1034173" y="132718"/>
                  <a:pt x="988212" y="106567"/>
                  <a:pt x="1052623" y="152576"/>
                </a:cubicBezTo>
                <a:cubicBezTo>
                  <a:pt x="1063021" y="160003"/>
                  <a:pt x="1074903" y="165426"/>
                  <a:pt x="1084520" y="173841"/>
                </a:cubicBezTo>
                <a:cubicBezTo>
                  <a:pt x="1159988" y="239876"/>
                  <a:pt x="1115735" y="206714"/>
                  <a:pt x="1169581" y="269534"/>
                </a:cubicBezTo>
                <a:cubicBezTo>
                  <a:pt x="1179367" y="280951"/>
                  <a:pt x="1191853" y="289880"/>
                  <a:pt x="1201479" y="301432"/>
                </a:cubicBezTo>
                <a:cubicBezTo>
                  <a:pt x="1227349" y="332476"/>
                  <a:pt x="1251269" y="365095"/>
                  <a:pt x="1275907" y="397125"/>
                </a:cubicBezTo>
                <a:cubicBezTo>
                  <a:pt x="1308417" y="439388"/>
                  <a:pt x="1346410" y="491838"/>
                  <a:pt x="1371600" y="535348"/>
                </a:cubicBezTo>
                <a:cubicBezTo>
                  <a:pt x="1391454" y="569640"/>
                  <a:pt x="1407041" y="606231"/>
                  <a:pt x="1424762" y="641673"/>
                </a:cubicBezTo>
                <a:lnTo>
                  <a:pt x="1456660" y="705469"/>
                </a:lnTo>
                <a:cubicBezTo>
                  <a:pt x="1463748" y="719646"/>
                  <a:pt x="1469133" y="734811"/>
                  <a:pt x="1477925" y="747999"/>
                </a:cubicBezTo>
                <a:cubicBezTo>
                  <a:pt x="1492102" y="769264"/>
                  <a:pt x="1509514" y="788697"/>
                  <a:pt x="1520455" y="811794"/>
                </a:cubicBezTo>
                <a:cubicBezTo>
                  <a:pt x="1541587" y="856407"/>
                  <a:pt x="1551541" y="905865"/>
                  <a:pt x="1573618" y="950018"/>
                </a:cubicBezTo>
                <a:lnTo>
                  <a:pt x="1616148" y="1035078"/>
                </a:lnTo>
                <a:cubicBezTo>
                  <a:pt x="1619692" y="1052799"/>
                  <a:pt x="1622182" y="1070764"/>
                  <a:pt x="1626781" y="1088241"/>
                </a:cubicBezTo>
                <a:cubicBezTo>
                  <a:pt x="1639914" y="1138146"/>
                  <a:pt x="1659190" y="1186495"/>
                  <a:pt x="1669311" y="1237097"/>
                </a:cubicBezTo>
                <a:cubicBezTo>
                  <a:pt x="1672855" y="1254818"/>
                  <a:pt x="1675561" y="1272727"/>
                  <a:pt x="1679944" y="1290259"/>
                </a:cubicBezTo>
                <a:cubicBezTo>
                  <a:pt x="1696346" y="1355866"/>
                  <a:pt x="1723676" y="1426263"/>
                  <a:pt x="1733107" y="1492278"/>
                </a:cubicBezTo>
                <a:cubicBezTo>
                  <a:pt x="1740195" y="1541897"/>
                  <a:pt x="1742216" y="1592508"/>
                  <a:pt x="1754372" y="1641134"/>
                </a:cubicBezTo>
                <a:cubicBezTo>
                  <a:pt x="1761460" y="1669487"/>
                  <a:pt x="1769905" y="1697536"/>
                  <a:pt x="1775637" y="1726194"/>
                </a:cubicBezTo>
                <a:cubicBezTo>
                  <a:pt x="1780552" y="1750769"/>
                  <a:pt x="1781914" y="1775942"/>
                  <a:pt x="1786269" y="1800622"/>
                </a:cubicBezTo>
                <a:cubicBezTo>
                  <a:pt x="1804494" y="1903900"/>
                  <a:pt x="1803387" y="1892433"/>
                  <a:pt x="1828800" y="1981376"/>
                </a:cubicBezTo>
                <a:cubicBezTo>
                  <a:pt x="1832344" y="2016818"/>
                  <a:pt x="1834016" y="2052497"/>
                  <a:pt x="1839432" y="2087701"/>
                </a:cubicBezTo>
                <a:cubicBezTo>
                  <a:pt x="1841136" y="2098779"/>
                  <a:pt x="1846986" y="2108822"/>
                  <a:pt x="1850065" y="2119599"/>
                </a:cubicBezTo>
                <a:cubicBezTo>
                  <a:pt x="1878571" y="2219372"/>
                  <a:pt x="1837970" y="2097980"/>
                  <a:pt x="1881962" y="2215292"/>
                </a:cubicBezTo>
                <a:cubicBezTo>
                  <a:pt x="1885897" y="2225786"/>
                  <a:pt x="1888180" y="2236888"/>
                  <a:pt x="1892595" y="2247190"/>
                </a:cubicBezTo>
                <a:cubicBezTo>
                  <a:pt x="1898839" y="2261758"/>
                  <a:pt x="1908295" y="2274879"/>
                  <a:pt x="1913860" y="2289720"/>
                </a:cubicBezTo>
                <a:cubicBezTo>
                  <a:pt x="1918991" y="2303403"/>
                  <a:pt x="1919066" y="2318682"/>
                  <a:pt x="1924493" y="2332250"/>
                </a:cubicBezTo>
                <a:cubicBezTo>
                  <a:pt x="1933323" y="2354324"/>
                  <a:pt x="1946552" y="2374401"/>
                  <a:pt x="1956390" y="2396045"/>
                </a:cubicBezTo>
                <a:cubicBezTo>
                  <a:pt x="1993875" y="2478513"/>
                  <a:pt x="1957254" y="2422006"/>
                  <a:pt x="2009553" y="2491739"/>
                </a:cubicBezTo>
                <a:cubicBezTo>
                  <a:pt x="2013097" y="2502371"/>
                  <a:pt x="2015174" y="2513612"/>
                  <a:pt x="2020186" y="2523636"/>
                </a:cubicBezTo>
                <a:cubicBezTo>
                  <a:pt x="2025901" y="2535066"/>
                  <a:pt x="2034024" y="2545135"/>
                  <a:pt x="2041451" y="2555534"/>
                </a:cubicBezTo>
                <a:cubicBezTo>
                  <a:pt x="2073045" y="2599766"/>
                  <a:pt x="2064391" y="2589108"/>
                  <a:pt x="2094614" y="2619329"/>
                </a:cubicBezTo>
                <a:cubicBezTo>
                  <a:pt x="2135182" y="2700464"/>
                  <a:pt x="2090396" y="2625745"/>
                  <a:pt x="2169041" y="2704390"/>
                </a:cubicBezTo>
                <a:cubicBezTo>
                  <a:pt x="2178077" y="2713426"/>
                  <a:pt x="2180490" y="2728106"/>
                  <a:pt x="2190307" y="2736287"/>
                </a:cubicBezTo>
                <a:cubicBezTo>
                  <a:pt x="2202483" y="2746434"/>
                  <a:pt x="2219075" y="2749688"/>
                  <a:pt x="2232837" y="2757552"/>
                </a:cubicBezTo>
                <a:cubicBezTo>
                  <a:pt x="2243932" y="2763892"/>
                  <a:pt x="2254756" y="2770835"/>
                  <a:pt x="2264734" y="2778818"/>
                </a:cubicBezTo>
                <a:cubicBezTo>
                  <a:pt x="2272562" y="2785080"/>
                  <a:pt x="2278172" y="2793821"/>
                  <a:pt x="2286000" y="2800083"/>
                </a:cubicBezTo>
                <a:cubicBezTo>
                  <a:pt x="2313675" y="2822223"/>
                  <a:pt x="2341571" y="2844219"/>
                  <a:pt x="2371060" y="2863878"/>
                </a:cubicBezTo>
                <a:cubicBezTo>
                  <a:pt x="2381693" y="2870966"/>
                  <a:pt x="2391281" y="2879953"/>
                  <a:pt x="2402958" y="2885143"/>
                </a:cubicBezTo>
                <a:cubicBezTo>
                  <a:pt x="2423441" y="2894247"/>
                  <a:pt x="2446704" y="2896384"/>
                  <a:pt x="2466753" y="2906408"/>
                </a:cubicBezTo>
                <a:cubicBezTo>
                  <a:pt x="2480930" y="2913496"/>
                  <a:pt x="2494442" y="2922108"/>
                  <a:pt x="2509283" y="2927673"/>
                </a:cubicBezTo>
                <a:cubicBezTo>
                  <a:pt x="2522966" y="2932804"/>
                  <a:pt x="2537763" y="2934291"/>
                  <a:pt x="2551814" y="2938306"/>
                </a:cubicBezTo>
                <a:cubicBezTo>
                  <a:pt x="2625103" y="2959247"/>
                  <a:pt x="2532376" y="2940384"/>
                  <a:pt x="2647507" y="2959571"/>
                </a:cubicBezTo>
                <a:cubicBezTo>
                  <a:pt x="2654595" y="2948938"/>
                  <a:pt x="2670873" y="2940278"/>
                  <a:pt x="2668772" y="2927673"/>
                </a:cubicBezTo>
                <a:cubicBezTo>
                  <a:pt x="2666300" y="2912841"/>
                  <a:pt x="2646500" y="2907327"/>
                  <a:pt x="2636874" y="2895776"/>
                </a:cubicBezTo>
                <a:cubicBezTo>
                  <a:pt x="2592570" y="2842612"/>
                  <a:pt x="2642192" y="2881600"/>
                  <a:pt x="2583711" y="2842613"/>
                </a:cubicBezTo>
                <a:cubicBezTo>
                  <a:pt x="2609034" y="2880598"/>
                  <a:pt x="2612141" y="2887255"/>
                  <a:pt x="2647507" y="2927673"/>
                </a:cubicBezTo>
                <a:cubicBezTo>
                  <a:pt x="2657409" y="2938989"/>
                  <a:pt x="2669778" y="2948019"/>
                  <a:pt x="2679404" y="2959571"/>
                </a:cubicBezTo>
                <a:cubicBezTo>
                  <a:pt x="2687585" y="2969388"/>
                  <a:pt x="2693241" y="2981070"/>
                  <a:pt x="2700669" y="2991469"/>
                </a:cubicBezTo>
                <a:cubicBezTo>
                  <a:pt x="2710969" y="3005889"/>
                  <a:pt x="2721934" y="3019822"/>
                  <a:pt x="2732567" y="3033999"/>
                </a:cubicBezTo>
                <a:cubicBezTo>
                  <a:pt x="2718390" y="3041087"/>
                  <a:pt x="2705074" y="3050252"/>
                  <a:pt x="2690037" y="3055264"/>
                </a:cubicBezTo>
                <a:cubicBezTo>
                  <a:pt x="2672892" y="3060979"/>
                  <a:pt x="2654406" y="3061514"/>
                  <a:pt x="2636874" y="3065897"/>
                </a:cubicBezTo>
                <a:cubicBezTo>
                  <a:pt x="2626001" y="3068615"/>
                  <a:pt x="2615609" y="3072985"/>
                  <a:pt x="2604976" y="3076529"/>
                </a:cubicBezTo>
                <a:lnTo>
                  <a:pt x="2573079" y="3097794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18766BD1-1D01-EB41-9C19-1F3BEFCA9C48}"/>
              </a:ext>
            </a:extLst>
          </p:cNvPr>
          <p:cNvSpPr/>
          <p:nvPr/>
        </p:nvSpPr>
        <p:spPr>
          <a:xfrm>
            <a:off x="2158409" y="418495"/>
            <a:ext cx="4635796" cy="697924"/>
          </a:xfrm>
          <a:custGeom>
            <a:avLst/>
            <a:gdLst>
              <a:gd name="connsiteX0" fmla="*/ 0 w 4635796"/>
              <a:gd name="connsiteY0" fmla="*/ 166296 h 697924"/>
              <a:gd name="connsiteX1" fmla="*/ 85061 w 4635796"/>
              <a:gd name="connsiteY1" fmla="*/ 145031 h 697924"/>
              <a:gd name="connsiteX2" fmla="*/ 127591 w 4635796"/>
              <a:gd name="connsiteY2" fmla="*/ 123765 h 697924"/>
              <a:gd name="connsiteX3" fmla="*/ 276447 w 4635796"/>
              <a:gd name="connsiteY3" fmla="*/ 102500 h 697924"/>
              <a:gd name="connsiteX4" fmla="*/ 531628 w 4635796"/>
              <a:gd name="connsiteY4" fmla="*/ 59970 h 697924"/>
              <a:gd name="connsiteX5" fmla="*/ 627321 w 4635796"/>
              <a:gd name="connsiteY5" fmla="*/ 38705 h 697924"/>
              <a:gd name="connsiteX6" fmla="*/ 1095154 w 4635796"/>
              <a:gd name="connsiteY6" fmla="*/ 28072 h 697924"/>
              <a:gd name="connsiteX7" fmla="*/ 2477386 w 4635796"/>
              <a:gd name="connsiteY7" fmla="*/ 28072 h 697924"/>
              <a:gd name="connsiteX8" fmla="*/ 2604977 w 4635796"/>
              <a:gd name="connsiteY8" fmla="*/ 38705 h 697924"/>
              <a:gd name="connsiteX9" fmla="*/ 2732568 w 4635796"/>
              <a:gd name="connsiteY9" fmla="*/ 59970 h 697924"/>
              <a:gd name="connsiteX10" fmla="*/ 2828261 w 4635796"/>
              <a:gd name="connsiteY10" fmla="*/ 70603 h 697924"/>
              <a:gd name="connsiteX11" fmla="*/ 2913321 w 4635796"/>
              <a:gd name="connsiteY11" fmla="*/ 91868 h 697924"/>
              <a:gd name="connsiteX12" fmla="*/ 2987749 w 4635796"/>
              <a:gd name="connsiteY12" fmla="*/ 113133 h 697924"/>
              <a:gd name="connsiteX13" fmla="*/ 3168503 w 4635796"/>
              <a:gd name="connsiteY13" fmla="*/ 145031 h 697924"/>
              <a:gd name="connsiteX14" fmla="*/ 3285461 w 4635796"/>
              <a:gd name="connsiteY14" fmla="*/ 166296 h 697924"/>
              <a:gd name="connsiteX15" fmla="*/ 3402419 w 4635796"/>
              <a:gd name="connsiteY15" fmla="*/ 198193 h 697924"/>
              <a:gd name="connsiteX16" fmla="*/ 3476847 w 4635796"/>
              <a:gd name="connsiteY16" fmla="*/ 208826 h 697924"/>
              <a:gd name="connsiteX17" fmla="*/ 3530010 w 4635796"/>
              <a:gd name="connsiteY17" fmla="*/ 230091 h 697924"/>
              <a:gd name="connsiteX18" fmla="*/ 3604438 w 4635796"/>
              <a:gd name="connsiteY18" fmla="*/ 251356 h 697924"/>
              <a:gd name="connsiteX19" fmla="*/ 3753293 w 4635796"/>
              <a:gd name="connsiteY19" fmla="*/ 315152 h 697924"/>
              <a:gd name="connsiteX20" fmla="*/ 3923414 w 4635796"/>
              <a:gd name="connsiteY20" fmla="*/ 378947 h 697924"/>
              <a:gd name="connsiteX21" fmla="*/ 3976577 w 4635796"/>
              <a:gd name="connsiteY21" fmla="*/ 400212 h 697924"/>
              <a:gd name="connsiteX22" fmla="*/ 4029740 w 4635796"/>
              <a:gd name="connsiteY22" fmla="*/ 421477 h 697924"/>
              <a:gd name="connsiteX23" fmla="*/ 4178596 w 4635796"/>
              <a:gd name="connsiteY23" fmla="*/ 474640 h 697924"/>
              <a:gd name="connsiteX24" fmla="*/ 4274289 w 4635796"/>
              <a:gd name="connsiteY24" fmla="*/ 506538 h 697924"/>
              <a:gd name="connsiteX25" fmla="*/ 4306186 w 4635796"/>
              <a:gd name="connsiteY25" fmla="*/ 527803 h 697924"/>
              <a:gd name="connsiteX26" fmla="*/ 4359349 w 4635796"/>
              <a:gd name="connsiteY26" fmla="*/ 538435 h 697924"/>
              <a:gd name="connsiteX27" fmla="*/ 4391247 w 4635796"/>
              <a:gd name="connsiteY27" fmla="*/ 549068 h 697924"/>
              <a:gd name="connsiteX28" fmla="*/ 4518838 w 4635796"/>
              <a:gd name="connsiteY28" fmla="*/ 527803 h 697924"/>
              <a:gd name="connsiteX29" fmla="*/ 4582633 w 4635796"/>
              <a:gd name="connsiteY29" fmla="*/ 517170 h 697924"/>
              <a:gd name="connsiteX30" fmla="*/ 4508205 w 4635796"/>
              <a:gd name="connsiteY30" fmla="*/ 474640 h 697924"/>
              <a:gd name="connsiteX31" fmla="*/ 4476307 w 4635796"/>
              <a:gd name="connsiteY31" fmla="*/ 453375 h 697924"/>
              <a:gd name="connsiteX32" fmla="*/ 4518838 w 4635796"/>
              <a:gd name="connsiteY32" fmla="*/ 464007 h 697924"/>
              <a:gd name="connsiteX33" fmla="*/ 4593265 w 4635796"/>
              <a:gd name="connsiteY33" fmla="*/ 517170 h 697924"/>
              <a:gd name="connsiteX34" fmla="*/ 4635796 w 4635796"/>
              <a:gd name="connsiteY34" fmla="*/ 538435 h 697924"/>
              <a:gd name="connsiteX35" fmla="*/ 4582633 w 4635796"/>
              <a:gd name="connsiteY35" fmla="*/ 602231 h 697924"/>
              <a:gd name="connsiteX36" fmla="*/ 4529470 w 4635796"/>
              <a:gd name="connsiteY36" fmla="*/ 634128 h 697924"/>
              <a:gd name="connsiteX37" fmla="*/ 4508205 w 4635796"/>
              <a:gd name="connsiteY37" fmla="*/ 666026 h 697924"/>
              <a:gd name="connsiteX38" fmla="*/ 4455042 w 4635796"/>
              <a:gd name="connsiteY38" fmla="*/ 697924 h 697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4635796" h="697924">
                <a:moveTo>
                  <a:pt x="0" y="166296"/>
                </a:moveTo>
                <a:cubicBezTo>
                  <a:pt x="28354" y="159208"/>
                  <a:pt x="57335" y="154273"/>
                  <a:pt x="85061" y="145031"/>
                </a:cubicBezTo>
                <a:cubicBezTo>
                  <a:pt x="100098" y="140019"/>
                  <a:pt x="112118" y="127203"/>
                  <a:pt x="127591" y="123765"/>
                </a:cubicBezTo>
                <a:cubicBezTo>
                  <a:pt x="176520" y="112892"/>
                  <a:pt x="226828" y="109588"/>
                  <a:pt x="276447" y="102500"/>
                </a:cubicBezTo>
                <a:cubicBezTo>
                  <a:pt x="416059" y="55963"/>
                  <a:pt x="275231" y="97954"/>
                  <a:pt x="531628" y="59970"/>
                </a:cubicBezTo>
                <a:cubicBezTo>
                  <a:pt x="563951" y="55181"/>
                  <a:pt x="594697" y="40552"/>
                  <a:pt x="627321" y="38705"/>
                </a:cubicBezTo>
                <a:cubicBezTo>
                  <a:pt x="783056" y="29890"/>
                  <a:pt x="939210" y="31616"/>
                  <a:pt x="1095154" y="28072"/>
                </a:cubicBezTo>
                <a:cubicBezTo>
                  <a:pt x="1739178" y="-21468"/>
                  <a:pt x="1279196" y="5030"/>
                  <a:pt x="2477386" y="28072"/>
                </a:cubicBezTo>
                <a:cubicBezTo>
                  <a:pt x="2519916" y="31616"/>
                  <a:pt x="2562629" y="33411"/>
                  <a:pt x="2604977" y="38705"/>
                </a:cubicBezTo>
                <a:cubicBezTo>
                  <a:pt x="2647761" y="44053"/>
                  <a:pt x="2689884" y="53872"/>
                  <a:pt x="2732568" y="59970"/>
                </a:cubicBezTo>
                <a:cubicBezTo>
                  <a:pt x="2764339" y="64509"/>
                  <a:pt x="2796363" y="67059"/>
                  <a:pt x="2828261" y="70603"/>
                </a:cubicBezTo>
                <a:lnTo>
                  <a:pt x="2913321" y="91868"/>
                </a:lnTo>
                <a:cubicBezTo>
                  <a:pt x="2938252" y="98516"/>
                  <a:pt x="2962489" y="107871"/>
                  <a:pt x="2987749" y="113133"/>
                </a:cubicBezTo>
                <a:cubicBezTo>
                  <a:pt x="3047645" y="125611"/>
                  <a:pt x="3108509" y="133033"/>
                  <a:pt x="3168503" y="145031"/>
                </a:cubicBezTo>
                <a:cubicBezTo>
                  <a:pt x="3299809" y="171291"/>
                  <a:pt x="3135836" y="139092"/>
                  <a:pt x="3285461" y="166296"/>
                </a:cubicBezTo>
                <a:cubicBezTo>
                  <a:pt x="3469419" y="199743"/>
                  <a:pt x="3186512" y="148368"/>
                  <a:pt x="3402419" y="198193"/>
                </a:cubicBezTo>
                <a:cubicBezTo>
                  <a:pt x="3426838" y="203828"/>
                  <a:pt x="3452038" y="205282"/>
                  <a:pt x="3476847" y="208826"/>
                </a:cubicBezTo>
                <a:cubicBezTo>
                  <a:pt x="3494568" y="215914"/>
                  <a:pt x="3511903" y="224055"/>
                  <a:pt x="3530010" y="230091"/>
                </a:cubicBezTo>
                <a:cubicBezTo>
                  <a:pt x="3554488" y="238250"/>
                  <a:pt x="3580326" y="242171"/>
                  <a:pt x="3604438" y="251356"/>
                </a:cubicBezTo>
                <a:cubicBezTo>
                  <a:pt x="3654885" y="270574"/>
                  <a:pt x="3702080" y="298081"/>
                  <a:pt x="3753293" y="315152"/>
                </a:cubicBezTo>
                <a:cubicBezTo>
                  <a:pt x="3853303" y="348488"/>
                  <a:pt x="3796274" y="328091"/>
                  <a:pt x="3923414" y="378947"/>
                </a:cubicBezTo>
                <a:lnTo>
                  <a:pt x="3976577" y="400212"/>
                </a:lnTo>
                <a:cubicBezTo>
                  <a:pt x="3994298" y="407300"/>
                  <a:pt x="4011388" y="416234"/>
                  <a:pt x="4029740" y="421477"/>
                </a:cubicBezTo>
                <a:cubicBezTo>
                  <a:pt x="4186409" y="466239"/>
                  <a:pt x="4021569" y="415754"/>
                  <a:pt x="4178596" y="474640"/>
                </a:cubicBezTo>
                <a:cubicBezTo>
                  <a:pt x="4210078" y="486446"/>
                  <a:pt x="4246313" y="487887"/>
                  <a:pt x="4274289" y="506538"/>
                </a:cubicBezTo>
                <a:cubicBezTo>
                  <a:pt x="4284921" y="513626"/>
                  <a:pt x="4294221" y="523316"/>
                  <a:pt x="4306186" y="527803"/>
                </a:cubicBezTo>
                <a:cubicBezTo>
                  <a:pt x="4323107" y="534148"/>
                  <a:pt x="4341817" y="534052"/>
                  <a:pt x="4359349" y="538435"/>
                </a:cubicBezTo>
                <a:cubicBezTo>
                  <a:pt x="4370222" y="541153"/>
                  <a:pt x="4380614" y="545524"/>
                  <a:pt x="4391247" y="549068"/>
                </a:cubicBezTo>
                <a:cubicBezTo>
                  <a:pt x="4457737" y="526903"/>
                  <a:pt x="4400133" y="543630"/>
                  <a:pt x="4518838" y="527803"/>
                </a:cubicBezTo>
                <a:cubicBezTo>
                  <a:pt x="4540207" y="524954"/>
                  <a:pt x="4561368" y="520714"/>
                  <a:pt x="4582633" y="517170"/>
                </a:cubicBezTo>
                <a:cubicBezTo>
                  <a:pt x="4504918" y="465361"/>
                  <a:pt x="4602635" y="528600"/>
                  <a:pt x="4508205" y="474640"/>
                </a:cubicBezTo>
                <a:cubicBezTo>
                  <a:pt x="4497110" y="468300"/>
                  <a:pt x="4467271" y="462411"/>
                  <a:pt x="4476307" y="453375"/>
                </a:cubicBezTo>
                <a:cubicBezTo>
                  <a:pt x="4486640" y="443042"/>
                  <a:pt x="4504661" y="460463"/>
                  <a:pt x="4518838" y="464007"/>
                </a:cubicBezTo>
                <a:cubicBezTo>
                  <a:pt x="4635404" y="522290"/>
                  <a:pt x="4492683" y="445325"/>
                  <a:pt x="4593265" y="517170"/>
                </a:cubicBezTo>
                <a:cubicBezTo>
                  <a:pt x="4606163" y="526383"/>
                  <a:pt x="4621619" y="531347"/>
                  <a:pt x="4635796" y="538435"/>
                </a:cubicBezTo>
                <a:cubicBezTo>
                  <a:pt x="4617786" y="565451"/>
                  <a:pt x="4609922" y="581764"/>
                  <a:pt x="4582633" y="602231"/>
                </a:cubicBezTo>
                <a:cubicBezTo>
                  <a:pt x="4566100" y="614630"/>
                  <a:pt x="4547191" y="623496"/>
                  <a:pt x="4529470" y="634128"/>
                </a:cubicBezTo>
                <a:cubicBezTo>
                  <a:pt x="4522382" y="644761"/>
                  <a:pt x="4517241" y="656990"/>
                  <a:pt x="4508205" y="666026"/>
                </a:cubicBezTo>
                <a:cubicBezTo>
                  <a:pt x="4495376" y="678855"/>
                  <a:pt x="4471821" y="689534"/>
                  <a:pt x="4455042" y="697924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 41">
            <a:extLst>
              <a:ext uri="{FF2B5EF4-FFF2-40B4-BE49-F238E27FC236}">
                <a16:creationId xmlns:a16="http://schemas.microsoft.com/office/drawing/2014/main" id="{97354CFB-5244-B642-B181-C3075C3ED3E1}"/>
              </a:ext>
            </a:extLst>
          </p:cNvPr>
          <p:cNvSpPr/>
          <p:nvPr/>
        </p:nvSpPr>
        <p:spPr>
          <a:xfrm>
            <a:off x="4720856" y="308577"/>
            <a:ext cx="2913321" cy="722781"/>
          </a:xfrm>
          <a:custGeom>
            <a:avLst/>
            <a:gdLst>
              <a:gd name="connsiteX0" fmla="*/ 2913321 w 2913321"/>
              <a:gd name="connsiteY0" fmla="*/ 265581 h 722781"/>
              <a:gd name="connsiteX1" fmla="*/ 2828260 w 2913321"/>
              <a:gd name="connsiteY1" fmla="*/ 233683 h 722781"/>
              <a:gd name="connsiteX2" fmla="*/ 2796363 w 2913321"/>
              <a:gd name="connsiteY2" fmla="*/ 212418 h 722781"/>
              <a:gd name="connsiteX3" fmla="*/ 2753832 w 2913321"/>
              <a:gd name="connsiteY3" fmla="*/ 191153 h 722781"/>
              <a:gd name="connsiteX4" fmla="*/ 2721935 w 2913321"/>
              <a:gd name="connsiteY4" fmla="*/ 180521 h 722781"/>
              <a:gd name="connsiteX5" fmla="*/ 2647507 w 2913321"/>
              <a:gd name="connsiteY5" fmla="*/ 148623 h 722781"/>
              <a:gd name="connsiteX6" fmla="*/ 2594344 w 2913321"/>
              <a:gd name="connsiteY6" fmla="*/ 137990 h 722781"/>
              <a:gd name="connsiteX7" fmla="*/ 2509284 w 2913321"/>
              <a:gd name="connsiteY7" fmla="*/ 106093 h 722781"/>
              <a:gd name="connsiteX8" fmla="*/ 2402958 w 2913321"/>
              <a:gd name="connsiteY8" fmla="*/ 95460 h 722781"/>
              <a:gd name="connsiteX9" fmla="*/ 2115879 w 2913321"/>
              <a:gd name="connsiteY9" fmla="*/ 31665 h 722781"/>
              <a:gd name="connsiteX10" fmla="*/ 1956391 w 2913321"/>
              <a:gd name="connsiteY10" fmla="*/ 21032 h 722781"/>
              <a:gd name="connsiteX11" fmla="*/ 1318437 w 2913321"/>
              <a:gd name="connsiteY11" fmla="*/ 21032 h 722781"/>
              <a:gd name="connsiteX12" fmla="*/ 1265274 w 2913321"/>
              <a:gd name="connsiteY12" fmla="*/ 31665 h 722781"/>
              <a:gd name="connsiteX13" fmla="*/ 1052623 w 2913321"/>
              <a:gd name="connsiteY13" fmla="*/ 74195 h 722781"/>
              <a:gd name="connsiteX14" fmla="*/ 818707 w 2913321"/>
              <a:gd name="connsiteY14" fmla="*/ 148623 h 722781"/>
              <a:gd name="connsiteX15" fmla="*/ 680484 w 2913321"/>
              <a:gd name="connsiteY15" fmla="*/ 191153 h 722781"/>
              <a:gd name="connsiteX16" fmla="*/ 552893 w 2913321"/>
              <a:gd name="connsiteY16" fmla="*/ 233683 h 722781"/>
              <a:gd name="connsiteX17" fmla="*/ 499730 w 2913321"/>
              <a:gd name="connsiteY17" fmla="*/ 265581 h 722781"/>
              <a:gd name="connsiteX18" fmla="*/ 414670 w 2913321"/>
              <a:gd name="connsiteY18" fmla="*/ 308111 h 722781"/>
              <a:gd name="connsiteX19" fmla="*/ 308344 w 2913321"/>
              <a:gd name="connsiteY19" fmla="*/ 382539 h 722781"/>
              <a:gd name="connsiteX20" fmla="*/ 255181 w 2913321"/>
              <a:gd name="connsiteY20" fmla="*/ 435702 h 722781"/>
              <a:gd name="connsiteX21" fmla="*/ 223284 w 2913321"/>
              <a:gd name="connsiteY21" fmla="*/ 456967 h 722781"/>
              <a:gd name="connsiteX22" fmla="*/ 159488 w 2913321"/>
              <a:gd name="connsiteY22" fmla="*/ 510130 h 722781"/>
              <a:gd name="connsiteX23" fmla="*/ 127591 w 2913321"/>
              <a:gd name="connsiteY23" fmla="*/ 520763 h 722781"/>
              <a:gd name="connsiteX24" fmla="*/ 106325 w 2913321"/>
              <a:gd name="connsiteY24" fmla="*/ 542028 h 722781"/>
              <a:gd name="connsiteX25" fmla="*/ 74428 w 2913321"/>
              <a:gd name="connsiteY25" fmla="*/ 552660 h 722781"/>
              <a:gd name="connsiteX26" fmla="*/ 116958 w 2913321"/>
              <a:gd name="connsiteY26" fmla="*/ 488865 h 722781"/>
              <a:gd name="connsiteX27" fmla="*/ 127591 w 2913321"/>
              <a:gd name="connsiteY27" fmla="*/ 456967 h 722781"/>
              <a:gd name="connsiteX28" fmla="*/ 95693 w 2913321"/>
              <a:gd name="connsiteY28" fmla="*/ 467600 h 722781"/>
              <a:gd name="connsiteX29" fmla="*/ 31897 w 2913321"/>
              <a:gd name="connsiteY29" fmla="*/ 542028 h 722781"/>
              <a:gd name="connsiteX30" fmla="*/ 0 w 2913321"/>
              <a:gd name="connsiteY30" fmla="*/ 584558 h 722781"/>
              <a:gd name="connsiteX31" fmla="*/ 10632 w 2913321"/>
              <a:gd name="connsiteY31" fmla="*/ 616456 h 722781"/>
              <a:gd name="connsiteX32" fmla="*/ 53163 w 2913321"/>
              <a:gd name="connsiteY32" fmla="*/ 648353 h 722781"/>
              <a:gd name="connsiteX33" fmla="*/ 116958 w 2913321"/>
              <a:gd name="connsiteY33" fmla="*/ 701516 h 722781"/>
              <a:gd name="connsiteX34" fmla="*/ 148856 w 2913321"/>
              <a:gd name="connsiteY34" fmla="*/ 722781 h 722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2913321" h="722781">
                <a:moveTo>
                  <a:pt x="2913321" y="265581"/>
                </a:moveTo>
                <a:cubicBezTo>
                  <a:pt x="2884967" y="254948"/>
                  <a:pt x="2855827" y="246214"/>
                  <a:pt x="2828260" y="233683"/>
                </a:cubicBezTo>
                <a:cubicBezTo>
                  <a:pt x="2816627" y="228395"/>
                  <a:pt x="2807458" y="218758"/>
                  <a:pt x="2796363" y="212418"/>
                </a:cubicBezTo>
                <a:cubicBezTo>
                  <a:pt x="2782601" y="204554"/>
                  <a:pt x="2768401" y="197397"/>
                  <a:pt x="2753832" y="191153"/>
                </a:cubicBezTo>
                <a:cubicBezTo>
                  <a:pt x="2743531" y="186738"/>
                  <a:pt x="2732341" y="184683"/>
                  <a:pt x="2721935" y="180521"/>
                </a:cubicBezTo>
                <a:cubicBezTo>
                  <a:pt x="2696874" y="170497"/>
                  <a:pt x="2673114" y="157159"/>
                  <a:pt x="2647507" y="148623"/>
                </a:cubicBezTo>
                <a:cubicBezTo>
                  <a:pt x="2630362" y="142908"/>
                  <a:pt x="2611617" y="143305"/>
                  <a:pt x="2594344" y="137990"/>
                </a:cubicBezTo>
                <a:cubicBezTo>
                  <a:pt x="2565402" y="129085"/>
                  <a:pt x="2538844" y="112662"/>
                  <a:pt x="2509284" y="106093"/>
                </a:cubicBezTo>
                <a:cubicBezTo>
                  <a:pt x="2474513" y="98366"/>
                  <a:pt x="2438400" y="99004"/>
                  <a:pt x="2402958" y="95460"/>
                </a:cubicBezTo>
                <a:cubicBezTo>
                  <a:pt x="2327993" y="76719"/>
                  <a:pt x="2165532" y="34975"/>
                  <a:pt x="2115879" y="31665"/>
                </a:cubicBezTo>
                <a:lnTo>
                  <a:pt x="1956391" y="21032"/>
                </a:lnTo>
                <a:cubicBezTo>
                  <a:pt x="1702889" y="-15181"/>
                  <a:pt x="1855190" y="2523"/>
                  <a:pt x="1318437" y="21032"/>
                </a:cubicBezTo>
                <a:cubicBezTo>
                  <a:pt x="1300376" y="21655"/>
                  <a:pt x="1283100" y="28694"/>
                  <a:pt x="1265274" y="31665"/>
                </a:cubicBezTo>
                <a:cubicBezTo>
                  <a:pt x="1139373" y="52648"/>
                  <a:pt x="1224063" y="29747"/>
                  <a:pt x="1052623" y="74195"/>
                </a:cubicBezTo>
                <a:cubicBezTo>
                  <a:pt x="810342" y="137009"/>
                  <a:pt x="989822" y="91584"/>
                  <a:pt x="818707" y="148623"/>
                </a:cubicBezTo>
                <a:cubicBezTo>
                  <a:pt x="673486" y="197030"/>
                  <a:pt x="811534" y="143499"/>
                  <a:pt x="680484" y="191153"/>
                </a:cubicBezTo>
                <a:cubicBezTo>
                  <a:pt x="567378" y="232282"/>
                  <a:pt x="694323" y="193275"/>
                  <a:pt x="552893" y="233683"/>
                </a:cubicBezTo>
                <a:cubicBezTo>
                  <a:pt x="535172" y="244316"/>
                  <a:pt x="517926" y="255783"/>
                  <a:pt x="499730" y="265581"/>
                </a:cubicBezTo>
                <a:cubicBezTo>
                  <a:pt x="471819" y="280610"/>
                  <a:pt x="441046" y="290527"/>
                  <a:pt x="414670" y="308111"/>
                </a:cubicBezTo>
                <a:cubicBezTo>
                  <a:pt x="392902" y="322623"/>
                  <a:pt x="331956" y="361550"/>
                  <a:pt x="308344" y="382539"/>
                </a:cubicBezTo>
                <a:cubicBezTo>
                  <a:pt x="289613" y="399189"/>
                  <a:pt x="274041" y="419199"/>
                  <a:pt x="255181" y="435702"/>
                </a:cubicBezTo>
                <a:cubicBezTo>
                  <a:pt x="245564" y="444117"/>
                  <a:pt x="233262" y="448984"/>
                  <a:pt x="223284" y="456967"/>
                </a:cubicBezTo>
                <a:cubicBezTo>
                  <a:pt x="182260" y="489786"/>
                  <a:pt x="222814" y="473943"/>
                  <a:pt x="159488" y="510130"/>
                </a:cubicBezTo>
                <a:cubicBezTo>
                  <a:pt x="149757" y="515691"/>
                  <a:pt x="138223" y="517219"/>
                  <a:pt x="127591" y="520763"/>
                </a:cubicBezTo>
                <a:cubicBezTo>
                  <a:pt x="120502" y="527851"/>
                  <a:pt x="114921" y="536870"/>
                  <a:pt x="106325" y="542028"/>
                </a:cubicBezTo>
                <a:cubicBezTo>
                  <a:pt x="96715" y="547794"/>
                  <a:pt x="72230" y="563650"/>
                  <a:pt x="74428" y="552660"/>
                </a:cubicBezTo>
                <a:cubicBezTo>
                  <a:pt x="79440" y="527599"/>
                  <a:pt x="108876" y="513111"/>
                  <a:pt x="116958" y="488865"/>
                </a:cubicBezTo>
                <a:cubicBezTo>
                  <a:pt x="120502" y="478232"/>
                  <a:pt x="135516" y="464892"/>
                  <a:pt x="127591" y="456967"/>
                </a:cubicBezTo>
                <a:cubicBezTo>
                  <a:pt x="119666" y="449042"/>
                  <a:pt x="106326" y="464056"/>
                  <a:pt x="95693" y="467600"/>
                </a:cubicBezTo>
                <a:cubicBezTo>
                  <a:pt x="2402" y="591986"/>
                  <a:pt x="120764" y="438349"/>
                  <a:pt x="31897" y="542028"/>
                </a:cubicBezTo>
                <a:cubicBezTo>
                  <a:pt x="20365" y="555483"/>
                  <a:pt x="10632" y="570381"/>
                  <a:pt x="0" y="584558"/>
                </a:cubicBezTo>
                <a:cubicBezTo>
                  <a:pt x="3544" y="595191"/>
                  <a:pt x="3457" y="607846"/>
                  <a:pt x="10632" y="616456"/>
                </a:cubicBezTo>
                <a:cubicBezTo>
                  <a:pt x="21977" y="630070"/>
                  <a:pt x="39325" y="637283"/>
                  <a:pt x="53163" y="648353"/>
                </a:cubicBezTo>
                <a:cubicBezTo>
                  <a:pt x="74778" y="665645"/>
                  <a:pt x="95108" y="684522"/>
                  <a:pt x="116958" y="701516"/>
                </a:cubicBezTo>
                <a:cubicBezTo>
                  <a:pt x="127045" y="709361"/>
                  <a:pt x="148856" y="722781"/>
                  <a:pt x="148856" y="722781"/>
                </a:cubicBezTo>
              </a:path>
            </a:pathLst>
          </a:custGeom>
          <a:noFill/>
          <a:ln>
            <a:solidFill>
              <a:srgbClr val="C513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D6ACCD88-D5CD-FE42-9242-B158BA0B9F22}"/>
              </a:ext>
            </a:extLst>
          </p:cNvPr>
          <p:cNvSpPr/>
          <p:nvPr/>
        </p:nvSpPr>
        <p:spPr>
          <a:xfrm>
            <a:off x="4071748" y="276447"/>
            <a:ext cx="5210475" cy="3360405"/>
          </a:xfrm>
          <a:custGeom>
            <a:avLst/>
            <a:gdLst>
              <a:gd name="connsiteX0" fmla="*/ 5210475 w 5210475"/>
              <a:gd name="connsiteY0" fmla="*/ 329609 h 3360405"/>
              <a:gd name="connsiteX1" fmla="*/ 5093517 w 5210475"/>
              <a:gd name="connsiteY1" fmla="*/ 191386 h 3360405"/>
              <a:gd name="connsiteX2" fmla="*/ 5008457 w 5210475"/>
              <a:gd name="connsiteY2" fmla="*/ 127590 h 3360405"/>
              <a:gd name="connsiteX3" fmla="*/ 4923396 w 5210475"/>
              <a:gd name="connsiteY3" fmla="*/ 106325 h 3360405"/>
              <a:gd name="connsiteX4" fmla="*/ 4838336 w 5210475"/>
              <a:gd name="connsiteY4" fmla="*/ 74427 h 3360405"/>
              <a:gd name="connsiteX5" fmla="*/ 4763908 w 5210475"/>
              <a:gd name="connsiteY5" fmla="*/ 63795 h 3360405"/>
              <a:gd name="connsiteX6" fmla="*/ 4615052 w 5210475"/>
              <a:gd name="connsiteY6" fmla="*/ 31897 h 3360405"/>
              <a:gd name="connsiteX7" fmla="*/ 4540624 w 5210475"/>
              <a:gd name="connsiteY7" fmla="*/ 21265 h 3360405"/>
              <a:gd name="connsiteX8" fmla="*/ 4359871 w 5210475"/>
              <a:gd name="connsiteY8" fmla="*/ 0 h 3360405"/>
              <a:gd name="connsiteX9" fmla="*/ 3902671 w 5210475"/>
              <a:gd name="connsiteY9" fmla="*/ 10632 h 3360405"/>
              <a:gd name="connsiteX10" fmla="*/ 3817610 w 5210475"/>
              <a:gd name="connsiteY10" fmla="*/ 31897 h 3360405"/>
              <a:gd name="connsiteX11" fmla="*/ 3732550 w 5210475"/>
              <a:gd name="connsiteY11" fmla="*/ 42530 h 3360405"/>
              <a:gd name="connsiteX12" fmla="*/ 3658122 w 5210475"/>
              <a:gd name="connsiteY12" fmla="*/ 53162 h 3360405"/>
              <a:gd name="connsiteX13" fmla="*/ 3466736 w 5210475"/>
              <a:gd name="connsiteY13" fmla="*/ 95693 h 3360405"/>
              <a:gd name="connsiteX14" fmla="*/ 3307247 w 5210475"/>
              <a:gd name="connsiteY14" fmla="*/ 148855 h 3360405"/>
              <a:gd name="connsiteX15" fmla="*/ 3232819 w 5210475"/>
              <a:gd name="connsiteY15" fmla="*/ 159488 h 3360405"/>
              <a:gd name="connsiteX16" fmla="*/ 3062699 w 5210475"/>
              <a:gd name="connsiteY16" fmla="*/ 233916 h 3360405"/>
              <a:gd name="connsiteX17" fmla="*/ 2998903 w 5210475"/>
              <a:gd name="connsiteY17" fmla="*/ 265813 h 3360405"/>
              <a:gd name="connsiteX18" fmla="*/ 2839415 w 5210475"/>
              <a:gd name="connsiteY18" fmla="*/ 340241 h 3360405"/>
              <a:gd name="connsiteX19" fmla="*/ 2786252 w 5210475"/>
              <a:gd name="connsiteY19" fmla="*/ 372139 h 3360405"/>
              <a:gd name="connsiteX20" fmla="*/ 2743722 w 5210475"/>
              <a:gd name="connsiteY20" fmla="*/ 414669 h 3360405"/>
              <a:gd name="connsiteX21" fmla="*/ 2648029 w 5210475"/>
              <a:gd name="connsiteY21" fmla="*/ 489097 h 3360405"/>
              <a:gd name="connsiteX22" fmla="*/ 2616131 w 5210475"/>
              <a:gd name="connsiteY22" fmla="*/ 531627 h 3360405"/>
              <a:gd name="connsiteX23" fmla="*/ 2584233 w 5210475"/>
              <a:gd name="connsiteY23" fmla="*/ 595423 h 3360405"/>
              <a:gd name="connsiteX24" fmla="*/ 2488540 w 5210475"/>
              <a:gd name="connsiteY24" fmla="*/ 712381 h 3360405"/>
              <a:gd name="connsiteX25" fmla="*/ 2382215 w 5210475"/>
              <a:gd name="connsiteY25" fmla="*/ 871869 h 3360405"/>
              <a:gd name="connsiteX26" fmla="*/ 2297154 w 5210475"/>
              <a:gd name="connsiteY26" fmla="*/ 978195 h 3360405"/>
              <a:gd name="connsiteX27" fmla="*/ 2233359 w 5210475"/>
              <a:gd name="connsiteY27" fmla="*/ 1095153 h 3360405"/>
              <a:gd name="connsiteX28" fmla="*/ 2127033 w 5210475"/>
              <a:gd name="connsiteY28" fmla="*/ 1244009 h 3360405"/>
              <a:gd name="connsiteX29" fmla="*/ 2010075 w 5210475"/>
              <a:gd name="connsiteY29" fmla="*/ 1414130 h 3360405"/>
              <a:gd name="connsiteX30" fmla="*/ 1882485 w 5210475"/>
              <a:gd name="connsiteY30" fmla="*/ 1648046 h 3360405"/>
              <a:gd name="connsiteX31" fmla="*/ 1829322 w 5210475"/>
              <a:gd name="connsiteY31" fmla="*/ 1722474 h 3360405"/>
              <a:gd name="connsiteX32" fmla="*/ 1797424 w 5210475"/>
              <a:gd name="connsiteY32" fmla="*/ 1786269 h 3360405"/>
              <a:gd name="connsiteX33" fmla="*/ 1754894 w 5210475"/>
              <a:gd name="connsiteY33" fmla="*/ 1850065 h 3360405"/>
              <a:gd name="connsiteX34" fmla="*/ 1722996 w 5210475"/>
              <a:gd name="connsiteY34" fmla="*/ 1903227 h 3360405"/>
              <a:gd name="connsiteX35" fmla="*/ 1680466 w 5210475"/>
              <a:gd name="connsiteY35" fmla="*/ 1945758 h 3360405"/>
              <a:gd name="connsiteX36" fmla="*/ 1627303 w 5210475"/>
              <a:gd name="connsiteY36" fmla="*/ 2030818 h 3360405"/>
              <a:gd name="connsiteX37" fmla="*/ 1595405 w 5210475"/>
              <a:gd name="connsiteY37" fmla="*/ 2073348 h 3360405"/>
              <a:gd name="connsiteX38" fmla="*/ 1563508 w 5210475"/>
              <a:gd name="connsiteY38" fmla="*/ 2126511 h 3360405"/>
              <a:gd name="connsiteX39" fmla="*/ 1499712 w 5210475"/>
              <a:gd name="connsiteY39" fmla="*/ 2200939 h 3360405"/>
              <a:gd name="connsiteX40" fmla="*/ 1467815 w 5210475"/>
              <a:gd name="connsiteY40" fmla="*/ 2254102 h 3360405"/>
              <a:gd name="connsiteX41" fmla="*/ 1446550 w 5210475"/>
              <a:gd name="connsiteY41" fmla="*/ 2296632 h 3360405"/>
              <a:gd name="connsiteX42" fmla="*/ 1233899 w 5210475"/>
              <a:gd name="connsiteY42" fmla="*/ 2530548 h 3360405"/>
              <a:gd name="connsiteX43" fmla="*/ 1180736 w 5210475"/>
              <a:gd name="connsiteY43" fmla="*/ 2594344 h 3360405"/>
              <a:gd name="connsiteX44" fmla="*/ 1148838 w 5210475"/>
              <a:gd name="connsiteY44" fmla="*/ 2615609 h 3360405"/>
              <a:gd name="connsiteX45" fmla="*/ 1106308 w 5210475"/>
              <a:gd name="connsiteY45" fmla="*/ 2658139 h 3360405"/>
              <a:gd name="connsiteX46" fmla="*/ 1010615 w 5210475"/>
              <a:gd name="connsiteY46" fmla="*/ 2732567 h 3360405"/>
              <a:gd name="connsiteX47" fmla="*/ 893657 w 5210475"/>
              <a:gd name="connsiteY47" fmla="*/ 2828260 h 3360405"/>
              <a:gd name="connsiteX48" fmla="*/ 808596 w 5210475"/>
              <a:gd name="connsiteY48" fmla="*/ 2881423 h 3360405"/>
              <a:gd name="connsiteX49" fmla="*/ 744801 w 5210475"/>
              <a:gd name="connsiteY49" fmla="*/ 2934586 h 3360405"/>
              <a:gd name="connsiteX50" fmla="*/ 702271 w 5210475"/>
              <a:gd name="connsiteY50" fmla="*/ 2966483 h 3360405"/>
              <a:gd name="connsiteX51" fmla="*/ 574680 w 5210475"/>
              <a:gd name="connsiteY51" fmla="*/ 3062176 h 3360405"/>
              <a:gd name="connsiteX52" fmla="*/ 532150 w 5210475"/>
              <a:gd name="connsiteY52" fmla="*/ 3083441 h 3360405"/>
              <a:gd name="connsiteX53" fmla="*/ 478987 w 5210475"/>
              <a:gd name="connsiteY53" fmla="*/ 3115339 h 3360405"/>
              <a:gd name="connsiteX54" fmla="*/ 393926 w 5210475"/>
              <a:gd name="connsiteY54" fmla="*/ 3157869 h 3360405"/>
              <a:gd name="connsiteX55" fmla="*/ 266336 w 5210475"/>
              <a:gd name="connsiteY55" fmla="*/ 3232297 h 3360405"/>
              <a:gd name="connsiteX56" fmla="*/ 223805 w 5210475"/>
              <a:gd name="connsiteY56" fmla="*/ 3242930 h 3360405"/>
              <a:gd name="connsiteX57" fmla="*/ 191908 w 5210475"/>
              <a:gd name="connsiteY57" fmla="*/ 3264195 h 3360405"/>
              <a:gd name="connsiteX58" fmla="*/ 149378 w 5210475"/>
              <a:gd name="connsiteY58" fmla="*/ 3274827 h 3360405"/>
              <a:gd name="connsiteX59" fmla="*/ 117480 w 5210475"/>
              <a:gd name="connsiteY59" fmla="*/ 3285460 h 3360405"/>
              <a:gd name="connsiteX60" fmla="*/ 43052 w 5210475"/>
              <a:gd name="connsiteY60" fmla="*/ 3317358 h 3360405"/>
              <a:gd name="connsiteX61" fmla="*/ 74950 w 5210475"/>
              <a:gd name="connsiteY61" fmla="*/ 3232297 h 3360405"/>
              <a:gd name="connsiteX62" fmla="*/ 96215 w 5210475"/>
              <a:gd name="connsiteY62" fmla="*/ 3179134 h 3360405"/>
              <a:gd name="connsiteX63" fmla="*/ 106847 w 5210475"/>
              <a:gd name="connsiteY63" fmla="*/ 3147237 h 3360405"/>
              <a:gd name="connsiteX64" fmla="*/ 128112 w 5210475"/>
              <a:gd name="connsiteY64" fmla="*/ 3104706 h 3360405"/>
              <a:gd name="connsiteX65" fmla="*/ 106847 w 5210475"/>
              <a:gd name="connsiteY65" fmla="*/ 3125972 h 3360405"/>
              <a:gd name="connsiteX66" fmla="*/ 53685 w 5210475"/>
              <a:gd name="connsiteY66" fmla="*/ 3189767 h 3360405"/>
              <a:gd name="connsiteX67" fmla="*/ 32419 w 5210475"/>
              <a:gd name="connsiteY67" fmla="*/ 3221665 h 3360405"/>
              <a:gd name="connsiteX68" fmla="*/ 522 w 5210475"/>
              <a:gd name="connsiteY68" fmla="*/ 3264195 h 3360405"/>
              <a:gd name="connsiteX69" fmla="*/ 53685 w 5210475"/>
              <a:gd name="connsiteY69" fmla="*/ 3317358 h 3360405"/>
              <a:gd name="connsiteX70" fmla="*/ 128112 w 5210475"/>
              <a:gd name="connsiteY70" fmla="*/ 3338623 h 3360405"/>
              <a:gd name="connsiteX71" fmla="*/ 202540 w 5210475"/>
              <a:gd name="connsiteY71" fmla="*/ 3359888 h 3360405"/>
              <a:gd name="connsiteX72" fmla="*/ 223805 w 5210475"/>
              <a:gd name="connsiteY72" fmla="*/ 3359888 h 3360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5210475" h="3360405">
                <a:moveTo>
                  <a:pt x="5210475" y="329609"/>
                </a:moveTo>
                <a:cubicBezTo>
                  <a:pt x="5139830" y="230706"/>
                  <a:pt x="5178873" y="276743"/>
                  <a:pt x="5093517" y="191386"/>
                </a:cubicBezTo>
                <a:cubicBezTo>
                  <a:pt x="5069898" y="167767"/>
                  <a:pt x="5040523" y="135606"/>
                  <a:pt x="5008457" y="127590"/>
                </a:cubicBezTo>
                <a:cubicBezTo>
                  <a:pt x="4980103" y="120502"/>
                  <a:pt x="4949537" y="119395"/>
                  <a:pt x="4923396" y="106325"/>
                </a:cubicBezTo>
                <a:cubicBezTo>
                  <a:pt x="4881257" y="85256"/>
                  <a:pt x="4883832" y="82699"/>
                  <a:pt x="4838336" y="74427"/>
                </a:cubicBezTo>
                <a:cubicBezTo>
                  <a:pt x="4813679" y="69944"/>
                  <a:pt x="4788628" y="67915"/>
                  <a:pt x="4763908" y="63795"/>
                </a:cubicBezTo>
                <a:cubicBezTo>
                  <a:pt x="4710592" y="54909"/>
                  <a:pt x="4670729" y="42336"/>
                  <a:pt x="4615052" y="31897"/>
                </a:cubicBezTo>
                <a:cubicBezTo>
                  <a:pt x="4590420" y="27279"/>
                  <a:pt x="4565492" y="24373"/>
                  <a:pt x="4540624" y="21265"/>
                </a:cubicBezTo>
                <a:lnTo>
                  <a:pt x="4359871" y="0"/>
                </a:lnTo>
                <a:cubicBezTo>
                  <a:pt x="4207471" y="3544"/>
                  <a:pt x="4054849" y="1681"/>
                  <a:pt x="3902671" y="10632"/>
                </a:cubicBezTo>
                <a:cubicBezTo>
                  <a:pt x="3873495" y="12348"/>
                  <a:pt x="3846336" y="26511"/>
                  <a:pt x="3817610" y="31897"/>
                </a:cubicBezTo>
                <a:cubicBezTo>
                  <a:pt x="3789525" y="37163"/>
                  <a:pt x="3760873" y="38754"/>
                  <a:pt x="3732550" y="42530"/>
                </a:cubicBezTo>
                <a:lnTo>
                  <a:pt x="3658122" y="53162"/>
                </a:lnTo>
                <a:cubicBezTo>
                  <a:pt x="3486610" y="102165"/>
                  <a:pt x="3699663" y="43931"/>
                  <a:pt x="3466736" y="95693"/>
                </a:cubicBezTo>
                <a:cubicBezTo>
                  <a:pt x="3284261" y="136244"/>
                  <a:pt x="3509101" y="95028"/>
                  <a:pt x="3307247" y="148855"/>
                </a:cubicBezTo>
                <a:cubicBezTo>
                  <a:pt x="3283032" y="155312"/>
                  <a:pt x="3257628" y="155944"/>
                  <a:pt x="3232819" y="159488"/>
                </a:cubicBezTo>
                <a:cubicBezTo>
                  <a:pt x="3030605" y="260595"/>
                  <a:pt x="3263479" y="147868"/>
                  <a:pt x="3062699" y="233916"/>
                </a:cubicBezTo>
                <a:cubicBezTo>
                  <a:pt x="3040846" y="243281"/>
                  <a:pt x="3020448" y="255759"/>
                  <a:pt x="2998903" y="265813"/>
                </a:cubicBezTo>
                <a:cubicBezTo>
                  <a:pt x="2928873" y="298494"/>
                  <a:pt x="2902155" y="306020"/>
                  <a:pt x="2839415" y="340241"/>
                </a:cubicBezTo>
                <a:cubicBezTo>
                  <a:pt x="2821272" y="350137"/>
                  <a:pt x="2802565" y="359451"/>
                  <a:pt x="2786252" y="372139"/>
                </a:cubicBezTo>
                <a:cubicBezTo>
                  <a:pt x="2770426" y="384448"/>
                  <a:pt x="2759027" y="401719"/>
                  <a:pt x="2743722" y="414669"/>
                </a:cubicBezTo>
                <a:cubicBezTo>
                  <a:pt x="2712874" y="440772"/>
                  <a:pt x="2672275" y="456769"/>
                  <a:pt x="2648029" y="489097"/>
                </a:cubicBezTo>
                <a:cubicBezTo>
                  <a:pt x="2637396" y="503274"/>
                  <a:pt x="2625248" y="516431"/>
                  <a:pt x="2616131" y="531627"/>
                </a:cubicBezTo>
                <a:cubicBezTo>
                  <a:pt x="2603899" y="552014"/>
                  <a:pt x="2597944" y="575999"/>
                  <a:pt x="2584233" y="595423"/>
                </a:cubicBezTo>
                <a:cubicBezTo>
                  <a:pt x="2555184" y="636576"/>
                  <a:pt x="2516481" y="670469"/>
                  <a:pt x="2488540" y="712381"/>
                </a:cubicBezTo>
                <a:cubicBezTo>
                  <a:pt x="2453098" y="765544"/>
                  <a:pt x="2422129" y="821977"/>
                  <a:pt x="2382215" y="871869"/>
                </a:cubicBezTo>
                <a:cubicBezTo>
                  <a:pt x="2353861" y="907311"/>
                  <a:pt x="2322331" y="940430"/>
                  <a:pt x="2297154" y="978195"/>
                </a:cubicBezTo>
                <a:cubicBezTo>
                  <a:pt x="2272521" y="1015145"/>
                  <a:pt x="2257298" y="1057749"/>
                  <a:pt x="2233359" y="1095153"/>
                </a:cubicBezTo>
                <a:cubicBezTo>
                  <a:pt x="2200489" y="1146512"/>
                  <a:pt x="2156646" y="1190706"/>
                  <a:pt x="2127033" y="1244009"/>
                </a:cubicBezTo>
                <a:cubicBezTo>
                  <a:pt x="2058002" y="1368266"/>
                  <a:pt x="2097618" y="1311997"/>
                  <a:pt x="2010075" y="1414130"/>
                </a:cubicBezTo>
                <a:cubicBezTo>
                  <a:pt x="1967386" y="1513739"/>
                  <a:pt x="1960758" y="1538464"/>
                  <a:pt x="1882485" y="1648046"/>
                </a:cubicBezTo>
                <a:cubicBezTo>
                  <a:pt x="1864764" y="1672855"/>
                  <a:pt x="1845301" y="1696508"/>
                  <a:pt x="1829322" y="1722474"/>
                </a:cubicBezTo>
                <a:cubicBezTo>
                  <a:pt x="1816861" y="1742722"/>
                  <a:pt x="1809404" y="1765733"/>
                  <a:pt x="1797424" y="1786269"/>
                </a:cubicBezTo>
                <a:cubicBezTo>
                  <a:pt x="1784546" y="1808345"/>
                  <a:pt x="1768615" y="1828503"/>
                  <a:pt x="1754894" y="1850065"/>
                </a:cubicBezTo>
                <a:cubicBezTo>
                  <a:pt x="1743799" y="1867500"/>
                  <a:pt x="1735684" y="1886914"/>
                  <a:pt x="1722996" y="1903227"/>
                </a:cubicBezTo>
                <a:cubicBezTo>
                  <a:pt x="1710687" y="1919053"/>
                  <a:pt x="1692495" y="1929719"/>
                  <a:pt x="1680466" y="1945758"/>
                </a:cubicBezTo>
                <a:cubicBezTo>
                  <a:pt x="1660405" y="1972507"/>
                  <a:pt x="1647365" y="2004070"/>
                  <a:pt x="1627303" y="2030818"/>
                </a:cubicBezTo>
                <a:cubicBezTo>
                  <a:pt x="1616670" y="2044995"/>
                  <a:pt x="1605235" y="2058603"/>
                  <a:pt x="1595405" y="2073348"/>
                </a:cubicBezTo>
                <a:cubicBezTo>
                  <a:pt x="1583942" y="2090543"/>
                  <a:pt x="1575908" y="2109978"/>
                  <a:pt x="1563508" y="2126511"/>
                </a:cubicBezTo>
                <a:cubicBezTo>
                  <a:pt x="1543902" y="2152652"/>
                  <a:pt x="1519318" y="2174798"/>
                  <a:pt x="1499712" y="2200939"/>
                </a:cubicBezTo>
                <a:cubicBezTo>
                  <a:pt x="1487312" y="2217472"/>
                  <a:pt x="1477851" y="2236037"/>
                  <a:pt x="1467815" y="2254102"/>
                </a:cubicBezTo>
                <a:cubicBezTo>
                  <a:pt x="1460118" y="2267957"/>
                  <a:pt x="1456060" y="2283952"/>
                  <a:pt x="1446550" y="2296632"/>
                </a:cubicBezTo>
                <a:cubicBezTo>
                  <a:pt x="1205512" y="2618016"/>
                  <a:pt x="1472282" y="2244486"/>
                  <a:pt x="1233899" y="2530548"/>
                </a:cubicBezTo>
                <a:cubicBezTo>
                  <a:pt x="1216178" y="2551813"/>
                  <a:pt x="1200310" y="2574770"/>
                  <a:pt x="1180736" y="2594344"/>
                </a:cubicBezTo>
                <a:cubicBezTo>
                  <a:pt x="1171700" y="2603380"/>
                  <a:pt x="1158540" y="2607293"/>
                  <a:pt x="1148838" y="2615609"/>
                </a:cubicBezTo>
                <a:cubicBezTo>
                  <a:pt x="1133616" y="2628657"/>
                  <a:pt x="1121613" y="2645189"/>
                  <a:pt x="1106308" y="2658139"/>
                </a:cubicBezTo>
                <a:cubicBezTo>
                  <a:pt x="1075460" y="2684242"/>
                  <a:pt x="1042170" y="2707323"/>
                  <a:pt x="1010615" y="2732567"/>
                </a:cubicBezTo>
                <a:cubicBezTo>
                  <a:pt x="1005131" y="2736954"/>
                  <a:pt x="906336" y="2820335"/>
                  <a:pt x="893657" y="2828260"/>
                </a:cubicBezTo>
                <a:cubicBezTo>
                  <a:pt x="865303" y="2845981"/>
                  <a:pt x="835804" y="2861989"/>
                  <a:pt x="808596" y="2881423"/>
                </a:cubicBezTo>
                <a:cubicBezTo>
                  <a:pt x="786071" y="2897512"/>
                  <a:pt x="766416" y="2917294"/>
                  <a:pt x="744801" y="2934586"/>
                </a:cubicBezTo>
                <a:cubicBezTo>
                  <a:pt x="730963" y="2945656"/>
                  <a:pt x="716109" y="2955413"/>
                  <a:pt x="702271" y="2966483"/>
                </a:cubicBezTo>
                <a:cubicBezTo>
                  <a:pt x="636284" y="3019272"/>
                  <a:pt x="645403" y="3019742"/>
                  <a:pt x="574680" y="3062176"/>
                </a:cubicBezTo>
                <a:cubicBezTo>
                  <a:pt x="561089" y="3070331"/>
                  <a:pt x="546005" y="3075744"/>
                  <a:pt x="532150" y="3083441"/>
                </a:cubicBezTo>
                <a:cubicBezTo>
                  <a:pt x="514085" y="3093477"/>
                  <a:pt x="497183" y="3105541"/>
                  <a:pt x="478987" y="3115339"/>
                </a:cubicBezTo>
                <a:cubicBezTo>
                  <a:pt x="451076" y="3130368"/>
                  <a:pt x="419286" y="3138849"/>
                  <a:pt x="393926" y="3157869"/>
                </a:cubicBezTo>
                <a:cubicBezTo>
                  <a:pt x="354241" y="3187634"/>
                  <a:pt x="316793" y="3219682"/>
                  <a:pt x="266336" y="3232297"/>
                </a:cubicBezTo>
                <a:lnTo>
                  <a:pt x="223805" y="3242930"/>
                </a:lnTo>
                <a:cubicBezTo>
                  <a:pt x="213173" y="3250018"/>
                  <a:pt x="203653" y="3259161"/>
                  <a:pt x="191908" y="3264195"/>
                </a:cubicBezTo>
                <a:cubicBezTo>
                  <a:pt x="178477" y="3269951"/>
                  <a:pt x="163429" y="3270813"/>
                  <a:pt x="149378" y="3274827"/>
                </a:cubicBezTo>
                <a:cubicBezTo>
                  <a:pt x="138601" y="3277906"/>
                  <a:pt x="127782" y="3281045"/>
                  <a:pt x="117480" y="3285460"/>
                </a:cubicBezTo>
                <a:cubicBezTo>
                  <a:pt x="25509" y="3324877"/>
                  <a:pt x="117859" y="3292422"/>
                  <a:pt x="43052" y="3317358"/>
                </a:cubicBezTo>
                <a:cubicBezTo>
                  <a:pt x="61191" y="3244803"/>
                  <a:pt x="43178" y="3303785"/>
                  <a:pt x="74950" y="3232297"/>
                </a:cubicBezTo>
                <a:cubicBezTo>
                  <a:pt x="82702" y="3214856"/>
                  <a:pt x="89514" y="3197005"/>
                  <a:pt x="96215" y="3179134"/>
                </a:cubicBezTo>
                <a:cubicBezTo>
                  <a:pt x="100150" y="3168640"/>
                  <a:pt x="102432" y="3157538"/>
                  <a:pt x="106847" y="3147237"/>
                </a:cubicBezTo>
                <a:cubicBezTo>
                  <a:pt x="113091" y="3132668"/>
                  <a:pt x="128112" y="3120556"/>
                  <a:pt x="128112" y="3104706"/>
                </a:cubicBezTo>
                <a:cubicBezTo>
                  <a:pt x="128112" y="3094681"/>
                  <a:pt x="112408" y="3117631"/>
                  <a:pt x="106847" y="3125972"/>
                </a:cubicBezTo>
                <a:cubicBezTo>
                  <a:pt x="63680" y="3190723"/>
                  <a:pt x="111820" y="3151010"/>
                  <a:pt x="53685" y="3189767"/>
                </a:cubicBezTo>
                <a:cubicBezTo>
                  <a:pt x="46596" y="3200400"/>
                  <a:pt x="39847" y="3211266"/>
                  <a:pt x="32419" y="3221665"/>
                </a:cubicBezTo>
                <a:cubicBezTo>
                  <a:pt x="22119" y="3236085"/>
                  <a:pt x="2720" y="3246611"/>
                  <a:pt x="522" y="3264195"/>
                </a:cubicBezTo>
                <a:cubicBezTo>
                  <a:pt x="-4593" y="3305119"/>
                  <a:pt x="28949" y="3309937"/>
                  <a:pt x="53685" y="3317358"/>
                </a:cubicBezTo>
                <a:cubicBezTo>
                  <a:pt x="78399" y="3324772"/>
                  <a:pt x="103398" y="3331209"/>
                  <a:pt x="128112" y="3338623"/>
                </a:cubicBezTo>
                <a:cubicBezTo>
                  <a:pt x="159706" y="3348101"/>
                  <a:pt x="167608" y="3354066"/>
                  <a:pt x="202540" y="3359888"/>
                </a:cubicBezTo>
                <a:cubicBezTo>
                  <a:pt x="209532" y="3361053"/>
                  <a:pt x="216717" y="3359888"/>
                  <a:pt x="223805" y="3359888"/>
                </a:cubicBezTo>
              </a:path>
            </a:pathLst>
          </a:custGeom>
          <a:noFill/>
          <a:ln>
            <a:solidFill>
              <a:srgbClr val="C513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043EC7A8-2D35-C242-85CA-2D2F89A78341}"/>
              </a:ext>
            </a:extLst>
          </p:cNvPr>
          <p:cNvSpPr/>
          <p:nvPr/>
        </p:nvSpPr>
        <p:spPr>
          <a:xfrm>
            <a:off x="10292316" y="425302"/>
            <a:ext cx="1339703" cy="3076127"/>
          </a:xfrm>
          <a:custGeom>
            <a:avLst/>
            <a:gdLst>
              <a:gd name="connsiteX0" fmla="*/ 0 w 1339703"/>
              <a:gd name="connsiteY0" fmla="*/ 159489 h 3076127"/>
              <a:gd name="connsiteX1" fmla="*/ 138224 w 1339703"/>
              <a:gd name="connsiteY1" fmla="*/ 74428 h 3076127"/>
              <a:gd name="connsiteX2" fmla="*/ 180754 w 1339703"/>
              <a:gd name="connsiteY2" fmla="*/ 63796 h 3076127"/>
              <a:gd name="connsiteX3" fmla="*/ 457200 w 1339703"/>
              <a:gd name="connsiteY3" fmla="*/ 10633 h 3076127"/>
              <a:gd name="connsiteX4" fmla="*/ 499731 w 1339703"/>
              <a:gd name="connsiteY4" fmla="*/ 0 h 3076127"/>
              <a:gd name="connsiteX5" fmla="*/ 627321 w 1339703"/>
              <a:gd name="connsiteY5" fmla="*/ 10633 h 3076127"/>
              <a:gd name="connsiteX6" fmla="*/ 659219 w 1339703"/>
              <a:gd name="connsiteY6" fmla="*/ 21265 h 3076127"/>
              <a:gd name="connsiteX7" fmla="*/ 754912 w 1339703"/>
              <a:gd name="connsiteY7" fmla="*/ 42531 h 3076127"/>
              <a:gd name="connsiteX8" fmla="*/ 925033 w 1339703"/>
              <a:gd name="connsiteY8" fmla="*/ 148856 h 3076127"/>
              <a:gd name="connsiteX9" fmla="*/ 1041991 w 1339703"/>
              <a:gd name="connsiteY9" fmla="*/ 233917 h 3076127"/>
              <a:gd name="connsiteX10" fmla="*/ 1116419 w 1339703"/>
              <a:gd name="connsiteY10" fmla="*/ 297712 h 3076127"/>
              <a:gd name="connsiteX11" fmla="*/ 1137684 w 1339703"/>
              <a:gd name="connsiteY11" fmla="*/ 340242 h 3076127"/>
              <a:gd name="connsiteX12" fmla="*/ 1169582 w 1339703"/>
              <a:gd name="connsiteY12" fmla="*/ 382772 h 3076127"/>
              <a:gd name="connsiteX13" fmla="*/ 1222744 w 1339703"/>
              <a:gd name="connsiteY13" fmla="*/ 489098 h 3076127"/>
              <a:gd name="connsiteX14" fmla="*/ 1244010 w 1339703"/>
              <a:gd name="connsiteY14" fmla="*/ 531628 h 3076127"/>
              <a:gd name="connsiteX15" fmla="*/ 1275907 w 1339703"/>
              <a:gd name="connsiteY15" fmla="*/ 648586 h 3076127"/>
              <a:gd name="connsiteX16" fmla="*/ 1307805 w 1339703"/>
              <a:gd name="connsiteY16" fmla="*/ 776177 h 3076127"/>
              <a:gd name="connsiteX17" fmla="*/ 1318437 w 1339703"/>
              <a:gd name="connsiteY17" fmla="*/ 861238 h 3076127"/>
              <a:gd name="connsiteX18" fmla="*/ 1329070 w 1339703"/>
              <a:gd name="connsiteY18" fmla="*/ 935665 h 3076127"/>
              <a:gd name="connsiteX19" fmla="*/ 1339703 w 1339703"/>
              <a:gd name="connsiteY19" fmla="*/ 1073889 h 3076127"/>
              <a:gd name="connsiteX20" fmla="*/ 1307805 w 1339703"/>
              <a:gd name="connsiteY20" fmla="*/ 1446028 h 3076127"/>
              <a:gd name="connsiteX21" fmla="*/ 1286540 w 1339703"/>
              <a:gd name="connsiteY21" fmla="*/ 1552354 h 3076127"/>
              <a:gd name="connsiteX22" fmla="*/ 1244010 w 1339703"/>
              <a:gd name="connsiteY22" fmla="*/ 1807535 h 3076127"/>
              <a:gd name="connsiteX23" fmla="*/ 1201479 w 1339703"/>
              <a:gd name="connsiteY23" fmla="*/ 1945758 h 3076127"/>
              <a:gd name="connsiteX24" fmla="*/ 1190847 w 1339703"/>
              <a:gd name="connsiteY24" fmla="*/ 2126512 h 3076127"/>
              <a:gd name="connsiteX25" fmla="*/ 1148317 w 1339703"/>
              <a:gd name="connsiteY25" fmla="*/ 2296633 h 3076127"/>
              <a:gd name="connsiteX26" fmla="*/ 1127051 w 1339703"/>
              <a:gd name="connsiteY26" fmla="*/ 2349796 h 3076127"/>
              <a:gd name="connsiteX27" fmla="*/ 1105786 w 1339703"/>
              <a:gd name="connsiteY27" fmla="*/ 2413591 h 3076127"/>
              <a:gd name="connsiteX28" fmla="*/ 1063256 w 1339703"/>
              <a:gd name="connsiteY28" fmla="*/ 2519917 h 3076127"/>
              <a:gd name="connsiteX29" fmla="*/ 1031358 w 1339703"/>
              <a:gd name="connsiteY29" fmla="*/ 2626242 h 3076127"/>
              <a:gd name="connsiteX30" fmla="*/ 988828 w 1339703"/>
              <a:gd name="connsiteY30" fmla="*/ 2690038 h 3076127"/>
              <a:gd name="connsiteX31" fmla="*/ 925033 w 1339703"/>
              <a:gd name="connsiteY31" fmla="*/ 2817628 h 3076127"/>
              <a:gd name="connsiteX32" fmla="*/ 903768 w 1339703"/>
              <a:gd name="connsiteY32" fmla="*/ 2860158 h 3076127"/>
              <a:gd name="connsiteX33" fmla="*/ 893135 w 1339703"/>
              <a:gd name="connsiteY33" fmla="*/ 2902689 h 3076127"/>
              <a:gd name="connsiteX34" fmla="*/ 871870 w 1339703"/>
              <a:gd name="connsiteY34" fmla="*/ 2934586 h 3076127"/>
              <a:gd name="connsiteX35" fmla="*/ 861237 w 1339703"/>
              <a:gd name="connsiteY35" fmla="*/ 2966484 h 3076127"/>
              <a:gd name="connsiteX36" fmla="*/ 797442 w 1339703"/>
              <a:gd name="connsiteY36" fmla="*/ 3051545 h 3076127"/>
              <a:gd name="connsiteX37" fmla="*/ 776177 w 1339703"/>
              <a:gd name="connsiteY37" fmla="*/ 3030279 h 3076127"/>
              <a:gd name="connsiteX38" fmla="*/ 754912 w 1339703"/>
              <a:gd name="connsiteY38" fmla="*/ 2945219 h 3076127"/>
              <a:gd name="connsiteX39" fmla="*/ 744279 w 1339703"/>
              <a:gd name="connsiteY39" fmla="*/ 2913321 h 3076127"/>
              <a:gd name="connsiteX40" fmla="*/ 754912 w 1339703"/>
              <a:gd name="connsiteY40" fmla="*/ 3072810 h 3076127"/>
              <a:gd name="connsiteX41" fmla="*/ 786810 w 1339703"/>
              <a:gd name="connsiteY41" fmla="*/ 3062177 h 3076127"/>
              <a:gd name="connsiteX42" fmla="*/ 839972 w 1339703"/>
              <a:gd name="connsiteY42" fmla="*/ 3051545 h 3076127"/>
              <a:gd name="connsiteX43" fmla="*/ 999461 w 1339703"/>
              <a:gd name="connsiteY43" fmla="*/ 3019647 h 3076127"/>
              <a:gd name="connsiteX44" fmla="*/ 1031358 w 1339703"/>
              <a:gd name="connsiteY44" fmla="*/ 3009014 h 3076127"/>
              <a:gd name="connsiteX45" fmla="*/ 1073889 w 1339703"/>
              <a:gd name="connsiteY45" fmla="*/ 2998382 h 3076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1339703" h="3076127">
                <a:moveTo>
                  <a:pt x="0" y="159489"/>
                </a:moveTo>
                <a:cubicBezTo>
                  <a:pt x="46075" y="131135"/>
                  <a:pt x="90411" y="99741"/>
                  <a:pt x="138224" y="74428"/>
                </a:cubicBezTo>
                <a:cubicBezTo>
                  <a:pt x="151139" y="67591"/>
                  <a:pt x="166806" y="68155"/>
                  <a:pt x="180754" y="63796"/>
                </a:cubicBezTo>
                <a:cubicBezTo>
                  <a:pt x="370644" y="4455"/>
                  <a:pt x="246863" y="25656"/>
                  <a:pt x="457200" y="10633"/>
                </a:cubicBezTo>
                <a:cubicBezTo>
                  <a:pt x="471377" y="7089"/>
                  <a:pt x="485118" y="0"/>
                  <a:pt x="499731" y="0"/>
                </a:cubicBezTo>
                <a:cubicBezTo>
                  <a:pt x="542408" y="0"/>
                  <a:pt x="585018" y="4993"/>
                  <a:pt x="627321" y="10633"/>
                </a:cubicBezTo>
                <a:cubicBezTo>
                  <a:pt x="638430" y="12114"/>
                  <a:pt x="648442" y="18186"/>
                  <a:pt x="659219" y="21265"/>
                </a:cubicBezTo>
                <a:cubicBezTo>
                  <a:pt x="694262" y="31277"/>
                  <a:pt x="718361" y="35221"/>
                  <a:pt x="754912" y="42531"/>
                </a:cubicBezTo>
                <a:cubicBezTo>
                  <a:pt x="807523" y="74098"/>
                  <a:pt x="873612" y="111459"/>
                  <a:pt x="925033" y="148856"/>
                </a:cubicBezTo>
                <a:cubicBezTo>
                  <a:pt x="964019" y="177210"/>
                  <a:pt x="1007904" y="199830"/>
                  <a:pt x="1041991" y="233917"/>
                </a:cubicBezTo>
                <a:cubicBezTo>
                  <a:pt x="1093557" y="285483"/>
                  <a:pt x="1067839" y="265326"/>
                  <a:pt x="1116419" y="297712"/>
                </a:cubicBezTo>
                <a:cubicBezTo>
                  <a:pt x="1123507" y="311889"/>
                  <a:pt x="1129283" y="326801"/>
                  <a:pt x="1137684" y="340242"/>
                </a:cubicBezTo>
                <a:cubicBezTo>
                  <a:pt x="1147076" y="355269"/>
                  <a:pt x="1160790" y="367386"/>
                  <a:pt x="1169582" y="382772"/>
                </a:cubicBezTo>
                <a:cubicBezTo>
                  <a:pt x="1189242" y="417176"/>
                  <a:pt x="1205023" y="453656"/>
                  <a:pt x="1222744" y="489098"/>
                </a:cubicBezTo>
                <a:lnTo>
                  <a:pt x="1244010" y="531628"/>
                </a:lnTo>
                <a:cubicBezTo>
                  <a:pt x="1268358" y="653374"/>
                  <a:pt x="1237367" y="509843"/>
                  <a:pt x="1275907" y="648586"/>
                </a:cubicBezTo>
                <a:cubicBezTo>
                  <a:pt x="1287640" y="690826"/>
                  <a:pt x="1307805" y="776177"/>
                  <a:pt x="1307805" y="776177"/>
                </a:cubicBezTo>
                <a:cubicBezTo>
                  <a:pt x="1311349" y="804531"/>
                  <a:pt x="1314661" y="832914"/>
                  <a:pt x="1318437" y="861238"/>
                </a:cubicBezTo>
                <a:cubicBezTo>
                  <a:pt x="1321749" y="886079"/>
                  <a:pt x="1326576" y="910728"/>
                  <a:pt x="1329070" y="935665"/>
                </a:cubicBezTo>
                <a:cubicBezTo>
                  <a:pt x="1333668" y="981646"/>
                  <a:pt x="1336159" y="1027814"/>
                  <a:pt x="1339703" y="1073889"/>
                </a:cubicBezTo>
                <a:cubicBezTo>
                  <a:pt x="1331350" y="1190827"/>
                  <a:pt x="1322353" y="1333277"/>
                  <a:pt x="1307805" y="1446028"/>
                </a:cubicBezTo>
                <a:cubicBezTo>
                  <a:pt x="1303180" y="1481875"/>
                  <a:pt x="1292821" y="1516760"/>
                  <a:pt x="1286540" y="1552354"/>
                </a:cubicBezTo>
                <a:cubicBezTo>
                  <a:pt x="1271554" y="1637275"/>
                  <a:pt x="1269371" y="1725115"/>
                  <a:pt x="1244010" y="1807535"/>
                </a:cubicBezTo>
                <a:lnTo>
                  <a:pt x="1201479" y="1945758"/>
                </a:lnTo>
                <a:cubicBezTo>
                  <a:pt x="1197935" y="2006009"/>
                  <a:pt x="1197765" y="2066554"/>
                  <a:pt x="1190847" y="2126512"/>
                </a:cubicBezTo>
                <a:cubicBezTo>
                  <a:pt x="1187116" y="2158848"/>
                  <a:pt x="1160293" y="2260704"/>
                  <a:pt x="1148317" y="2296633"/>
                </a:cubicBezTo>
                <a:cubicBezTo>
                  <a:pt x="1142281" y="2314740"/>
                  <a:pt x="1133574" y="2331859"/>
                  <a:pt x="1127051" y="2349796"/>
                </a:cubicBezTo>
                <a:cubicBezTo>
                  <a:pt x="1119391" y="2370862"/>
                  <a:pt x="1113656" y="2392603"/>
                  <a:pt x="1105786" y="2413591"/>
                </a:cubicBezTo>
                <a:cubicBezTo>
                  <a:pt x="1092383" y="2449333"/>
                  <a:pt x="1063256" y="2519917"/>
                  <a:pt x="1063256" y="2519917"/>
                </a:cubicBezTo>
                <a:cubicBezTo>
                  <a:pt x="1054457" y="2563914"/>
                  <a:pt x="1053447" y="2585746"/>
                  <a:pt x="1031358" y="2626242"/>
                </a:cubicBezTo>
                <a:cubicBezTo>
                  <a:pt x="1019120" y="2648679"/>
                  <a:pt x="1001240" y="2667697"/>
                  <a:pt x="988828" y="2690038"/>
                </a:cubicBezTo>
                <a:cubicBezTo>
                  <a:pt x="965736" y="2731604"/>
                  <a:pt x="946298" y="2775098"/>
                  <a:pt x="925033" y="2817628"/>
                </a:cubicBezTo>
                <a:cubicBezTo>
                  <a:pt x="917945" y="2831805"/>
                  <a:pt x="907612" y="2844781"/>
                  <a:pt x="903768" y="2860158"/>
                </a:cubicBezTo>
                <a:cubicBezTo>
                  <a:pt x="900224" y="2874335"/>
                  <a:pt x="898892" y="2889257"/>
                  <a:pt x="893135" y="2902689"/>
                </a:cubicBezTo>
                <a:cubicBezTo>
                  <a:pt x="888101" y="2914434"/>
                  <a:pt x="877585" y="2923157"/>
                  <a:pt x="871870" y="2934586"/>
                </a:cubicBezTo>
                <a:cubicBezTo>
                  <a:pt x="866858" y="2944611"/>
                  <a:pt x="866680" y="2956687"/>
                  <a:pt x="861237" y="2966484"/>
                </a:cubicBezTo>
                <a:cubicBezTo>
                  <a:pt x="831181" y="3020584"/>
                  <a:pt x="829704" y="3019281"/>
                  <a:pt x="797442" y="3051545"/>
                </a:cubicBezTo>
                <a:cubicBezTo>
                  <a:pt x="790354" y="3044456"/>
                  <a:pt x="781335" y="3038875"/>
                  <a:pt x="776177" y="3030279"/>
                </a:cubicBezTo>
                <a:cubicBezTo>
                  <a:pt x="765758" y="3012915"/>
                  <a:pt x="758180" y="2958293"/>
                  <a:pt x="754912" y="2945219"/>
                </a:cubicBezTo>
                <a:cubicBezTo>
                  <a:pt x="752194" y="2934346"/>
                  <a:pt x="747823" y="2923954"/>
                  <a:pt x="744279" y="2913321"/>
                </a:cubicBezTo>
                <a:cubicBezTo>
                  <a:pt x="747823" y="2966484"/>
                  <a:pt x="740274" y="3021579"/>
                  <a:pt x="754912" y="3072810"/>
                </a:cubicBezTo>
                <a:cubicBezTo>
                  <a:pt x="757991" y="3083587"/>
                  <a:pt x="775937" y="3064895"/>
                  <a:pt x="786810" y="3062177"/>
                </a:cubicBezTo>
                <a:cubicBezTo>
                  <a:pt x="804342" y="3057794"/>
                  <a:pt x="822146" y="3054516"/>
                  <a:pt x="839972" y="3051545"/>
                </a:cubicBezTo>
                <a:cubicBezTo>
                  <a:pt x="911192" y="3039675"/>
                  <a:pt x="927569" y="3043612"/>
                  <a:pt x="999461" y="3019647"/>
                </a:cubicBezTo>
                <a:cubicBezTo>
                  <a:pt x="1010093" y="3016103"/>
                  <a:pt x="1020582" y="3012093"/>
                  <a:pt x="1031358" y="3009014"/>
                </a:cubicBezTo>
                <a:cubicBezTo>
                  <a:pt x="1045409" y="3004999"/>
                  <a:pt x="1073889" y="2998382"/>
                  <a:pt x="1073889" y="2998382"/>
                </a:cubicBezTo>
              </a:path>
            </a:pathLst>
          </a:custGeom>
          <a:noFill/>
          <a:ln>
            <a:solidFill>
              <a:srgbClr val="C513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reeform 44">
            <a:extLst>
              <a:ext uri="{FF2B5EF4-FFF2-40B4-BE49-F238E27FC236}">
                <a16:creationId xmlns:a16="http://schemas.microsoft.com/office/drawing/2014/main" id="{348E3905-594F-E14F-8887-B868AE1420F9}"/>
              </a:ext>
            </a:extLst>
          </p:cNvPr>
          <p:cNvSpPr/>
          <p:nvPr/>
        </p:nvSpPr>
        <p:spPr>
          <a:xfrm>
            <a:off x="944405" y="3125972"/>
            <a:ext cx="278339" cy="584791"/>
          </a:xfrm>
          <a:custGeom>
            <a:avLst/>
            <a:gdLst>
              <a:gd name="connsiteX0" fmla="*/ 150748 w 278339"/>
              <a:gd name="connsiteY0" fmla="*/ 584791 h 584791"/>
              <a:gd name="connsiteX1" fmla="*/ 161381 w 278339"/>
              <a:gd name="connsiteY1" fmla="*/ 170121 h 584791"/>
              <a:gd name="connsiteX2" fmla="*/ 97586 w 278339"/>
              <a:gd name="connsiteY2" fmla="*/ 21265 h 584791"/>
              <a:gd name="connsiteX3" fmla="*/ 65688 w 278339"/>
              <a:gd name="connsiteY3" fmla="*/ 42530 h 584791"/>
              <a:gd name="connsiteX4" fmla="*/ 33790 w 278339"/>
              <a:gd name="connsiteY4" fmla="*/ 74428 h 584791"/>
              <a:gd name="connsiteX5" fmla="*/ 1893 w 278339"/>
              <a:gd name="connsiteY5" fmla="*/ 85061 h 584791"/>
              <a:gd name="connsiteX6" fmla="*/ 55055 w 278339"/>
              <a:gd name="connsiteY6" fmla="*/ 63795 h 584791"/>
              <a:gd name="connsiteX7" fmla="*/ 118851 w 278339"/>
              <a:gd name="connsiteY7" fmla="*/ 21265 h 584791"/>
              <a:gd name="connsiteX8" fmla="*/ 161381 w 278339"/>
              <a:gd name="connsiteY8" fmla="*/ 0 h 584791"/>
              <a:gd name="connsiteX9" fmla="*/ 235809 w 278339"/>
              <a:gd name="connsiteY9" fmla="*/ 42530 h 584791"/>
              <a:gd name="connsiteX10" fmla="*/ 267707 w 278339"/>
              <a:gd name="connsiteY10" fmla="*/ 106326 h 584791"/>
              <a:gd name="connsiteX11" fmla="*/ 278339 w 278339"/>
              <a:gd name="connsiteY11" fmla="*/ 106326 h 5847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8339" h="584791">
                <a:moveTo>
                  <a:pt x="150748" y="584791"/>
                </a:moveTo>
                <a:cubicBezTo>
                  <a:pt x="154292" y="446568"/>
                  <a:pt x="161381" y="308390"/>
                  <a:pt x="161381" y="170121"/>
                </a:cubicBezTo>
                <a:cubicBezTo>
                  <a:pt x="161381" y="-9765"/>
                  <a:pt x="198980" y="987"/>
                  <a:pt x="97586" y="21265"/>
                </a:cubicBezTo>
                <a:cubicBezTo>
                  <a:pt x="86953" y="28353"/>
                  <a:pt x="75505" y="34349"/>
                  <a:pt x="65688" y="42530"/>
                </a:cubicBezTo>
                <a:cubicBezTo>
                  <a:pt x="54136" y="52156"/>
                  <a:pt x="46301" y="66087"/>
                  <a:pt x="33790" y="74428"/>
                </a:cubicBezTo>
                <a:cubicBezTo>
                  <a:pt x="24465" y="80645"/>
                  <a:pt x="-8131" y="90073"/>
                  <a:pt x="1893" y="85061"/>
                </a:cubicBezTo>
                <a:cubicBezTo>
                  <a:pt x="18964" y="76525"/>
                  <a:pt x="38300" y="72934"/>
                  <a:pt x="55055" y="63795"/>
                </a:cubicBezTo>
                <a:cubicBezTo>
                  <a:pt x="77492" y="51557"/>
                  <a:pt x="95992" y="32695"/>
                  <a:pt x="118851" y="21265"/>
                </a:cubicBezTo>
                <a:lnTo>
                  <a:pt x="161381" y="0"/>
                </a:lnTo>
                <a:cubicBezTo>
                  <a:pt x="209857" y="12120"/>
                  <a:pt x="202470" y="2523"/>
                  <a:pt x="235809" y="42530"/>
                </a:cubicBezTo>
                <a:cubicBezTo>
                  <a:pt x="319447" y="142895"/>
                  <a:pt x="203780" y="10434"/>
                  <a:pt x="267707" y="106326"/>
                </a:cubicBezTo>
                <a:cubicBezTo>
                  <a:pt x="269673" y="109275"/>
                  <a:pt x="274795" y="106326"/>
                  <a:pt x="278339" y="106326"/>
                </a:cubicBezTo>
              </a:path>
            </a:pathLst>
          </a:cu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Freeform 45">
            <a:extLst>
              <a:ext uri="{FF2B5EF4-FFF2-40B4-BE49-F238E27FC236}">
                <a16:creationId xmlns:a16="http://schemas.microsoft.com/office/drawing/2014/main" id="{ED1B55C4-F348-DD4D-BED8-A5EE5F49B039}"/>
              </a:ext>
            </a:extLst>
          </p:cNvPr>
          <p:cNvSpPr/>
          <p:nvPr/>
        </p:nvSpPr>
        <p:spPr>
          <a:xfrm>
            <a:off x="2041451" y="2030819"/>
            <a:ext cx="4679136" cy="1690576"/>
          </a:xfrm>
          <a:custGeom>
            <a:avLst/>
            <a:gdLst>
              <a:gd name="connsiteX0" fmla="*/ 0 w 4679136"/>
              <a:gd name="connsiteY0" fmla="*/ 1690576 h 1690576"/>
              <a:gd name="connsiteX1" fmla="*/ 53163 w 4679136"/>
              <a:gd name="connsiteY1" fmla="*/ 1584251 h 1690576"/>
              <a:gd name="connsiteX2" fmla="*/ 116958 w 4679136"/>
              <a:gd name="connsiteY2" fmla="*/ 1541721 h 1690576"/>
              <a:gd name="connsiteX3" fmla="*/ 202019 w 4679136"/>
              <a:gd name="connsiteY3" fmla="*/ 1488558 h 1690576"/>
              <a:gd name="connsiteX4" fmla="*/ 233916 w 4679136"/>
              <a:gd name="connsiteY4" fmla="*/ 1467293 h 1690576"/>
              <a:gd name="connsiteX5" fmla="*/ 318977 w 4679136"/>
              <a:gd name="connsiteY5" fmla="*/ 1446028 h 1690576"/>
              <a:gd name="connsiteX6" fmla="*/ 435935 w 4679136"/>
              <a:gd name="connsiteY6" fmla="*/ 1414130 h 1690576"/>
              <a:gd name="connsiteX7" fmla="*/ 478465 w 4679136"/>
              <a:gd name="connsiteY7" fmla="*/ 1403497 h 1690576"/>
              <a:gd name="connsiteX8" fmla="*/ 627321 w 4679136"/>
              <a:gd name="connsiteY8" fmla="*/ 1382232 h 1690576"/>
              <a:gd name="connsiteX9" fmla="*/ 797442 w 4679136"/>
              <a:gd name="connsiteY9" fmla="*/ 1350334 h 1690576"/>
              <a:gd name="connsiteX10" fmla="*/ 2317898 w 4679136"/>
              <a:gd name="connsiteY10" fmla="*/ 1329069 h 1690576"/>
              <a:gd name="connsiteX11" fmla="*/ 2583712 w 4679136"/>
              <a:gd name="connsiteY11" fmla="*/ 1307804 h 1690576"/>
              <a:gd name="connsiteX12" fmla="*/ 2945219 w 4679136"/>
              <a:gd name="connsiteY12" fmla="*/ 1244009 h 1690576"/>
              <a:gd name="connsiteX13" fmla="*/ 3030279 w 4679136"/>
              <a:gd name="connsiteY13" fmla="*/ 1222744 h 1690576"/>
              <a:gd name="connsiteX14" fmla="*/ 3200400 w 4679136"/>
              <a:gd name="connsiteY14" fmla="*/ 1180214 h 1690576"/>
              <a:gd name="connsiteX15" fmla="*/ 3306726 w 4679136"/>
              <a:gd name="connsiteY15" fmla="*/ 1127051 h 1690576"/>
              <a:gd name="connsiteX16" fmla="*/ 3381154 w 4679136"/>
              <a:gd name="connsiteY16" fmla="*/ 1095153 h 1690576"/>
              <a:gd name="connsiteX17" fmla="*/ 3423684 w 4679136"/>
              <a:gd name="connsiteY17" fmla="*/ 1063255 h 1690576"/>
              <a:gd name="connsiteX18" fmla="*/ 3466214 w 4679136"/>
              <a:gd name="connsiteY18" fmla="*/ 1041990 h 1690576"/>
              <a:gd name="connsiteX19" fmla="*/ 3551275 w 4679136"/>
              <a:gd name="connsiteY19" fmla="*/ 978195 h 1690576"/>
              <a:gd name="connsiteX20" fmla="*/ 3615070 w 4679136"/>
              <a:gd name="connsiteY20" fmla="*/ 935665 h 1690576"/>
              <a:gd name="connsiteX21" fmla="*/ 3646968 w 4679136"/>
              <a:gd name="connsiteY21" fmla="*/ 903767 h 1690576"/>
              <a:gd name="connsiteX22" fmla="*/ 3678865 w 4679136"/>
              <a:gd name="connsiteY22" fmla="*/ 882502 h 1690576"/>
              <a:gd name="connsiteX23" fmla="*/ 3721396 w 4679136"/>
              <a:gd name="connsiteY23" fmla="*/ 850604 h 1690576"/>
              <a:gd name="connsiteX24" fmla="*/ 3785191 w 4679136"/>
              <a:gd name="connsiteY24" fmla="*/ 776176 h 1690576"/>
              <a:gd name="connsiteX25" fmla="*/ 3838354 w 4679136"/>
              <a:gd name="connsiteY25" fmla="*/ 723014 h 1690576"/>
              <a:gd name="connsiteX26" fmla="*/ 3880884 w 4679136"/>
              <a:gd name="connsiteY26" fmla="*/ 701748 h 1690576"/>
              <a:gd name="connsiteX27" fmla="*/ 3944679 w 4679136"/>
              <a:gd name="connsiteY27" fmla="*/ 627321 h 1690576"/>
              <a:gd name="connsiteX28" fmla="*/ 3976577 w 4679136"/>
              <a:gd name="connsiteY28" fmla="*/ 606055 h 1690576"/>
              <a:gd name="connsiteX29" fmla="*/ 4104168 w 4679136"/>
              <a:gd name="connsiteY29" fmla="*/ 467832 h 1690576"/>
              <a:gd name="connsiteX30" fmla="*/ 4178596 w 4679136"/>
              <a:gd name="connsiteY30" fmla="*/ 393404 h 1690576"/>
              <a:gd name="connsiteX31" fmla="*/ 4231758 w 4679136"/>
              <a:gd name="connsiteY31" fmla="*/ 340241 h 1690576"/>
              <a:gd name="connsiteX32" fmla="*/ 4316819 w 4679136"/>
              <a:gd name="connsiteY32" fmla="*/ 244548 h 1690576"/>
              <a:gd name="connsiteX33" fmla="*/ 4338084 w 4679136"/>
              <a:gd name="connsiteY33" fmla="*/ 212651 h 1690576"/>
              <a:gd name="connsiteX34" fmla="*/ 4369982 w 4679136"/>
              <a:gd name="connsiteY34" fmla="*/ 180753 h 1690576"/>
              <a:gd name="connsiteX35" fmla="*/ 4412512 w 4679136"/>
              <a:gd name="connsiteY35" fmla="*/ 116958 h 1690576"/>
              <a:gd name="connsiteX36" fmla="*/ 4423144 w 4679136"/>
              <a:gd name="connsiteY36" fmla="*/ 74428 h 1690576"/>
              <a:gd name="connsiteX37" fmla="*/ 4444409 w 4679136"/>
              <a:gd name="connsiteY37" fmla="*/ 42530 h 1690576"/>
              <a:gd name="connsiteX38" fmla="*/ 4455042 w 4679136"/>
              <a:gd name="connsiteY38" fmla="*/ 10632 h 1690576"/>
              <a:gd name="connsiteX39" fmla="*/ 4412512 w 4679136"/>
              <a:gd name="connsiteY39" fmla="*/ 0 h 1690576"/>
              <a:gd name="connsiteX40" fmla="*/ 4316819 w 4679136"/>
              <a:gd name="connsiteY40" fmla="*/ 21265 h 1690576"/>
              <a:gd name="connsiteX41" fmla="*/ 4253023 w 4679136"/>
              <a:gd name="connsiteY41" fmla="*/ 42530 h 1690576"/>
              <a:gd name="connsiteX42" fmla="*/ 4284921 w 4679136"/>
              <a:gd name="connsiteY42" fmla="*/ 53162 h 1690576"/>
              <a:gd name="connsiteX43" fmla="*/ 4327451 w 4679136"/>
              <a:gd name="connsiteY43" fmla="*/ 42530 h 1690576"/>
              <a:gd name="connsiteX44" fmla="*/ 4401879 w 4679136"/>
              <a:gd name="connsiteY44" fmla="*/ 21265 h 1690576"/>
              <a:gd name="connsiteX45" fmla="*/ 4465675 w 4679136"/>
              <a:gd name="connsiteY45" fmla="*/ 31897 h 1690576"/>
              <a:gd name="connsiteX46" fmla="*/ 4518837 w 4679136"/>
              <a:gd name="connsiteY46" fmla="*/ 85060 h 1690576"/>
              <a:gd name="connsiteX47" fmla="*/ 4550735 w 4679136"/>
              <a:gd name="connsiteY47" fmla="*/ 127590 h 1690576"/>
              <a:gd name="connsiteX48" fmla="*/ 4625163 w 4679136"/>
              <a:gd name="connsiteY48" fmla="*/ 244548 h 1690576"/>
              <a:gd name="connsiteX49" fmla="*/ 4678326 w 4679136"/>
              <a:gd name="connsiteY49" fmla="*/ 308344 h 1690576"/>
              <a:gd name="connsiteX50" fmla="*/ 4678326 w 4679136"/>
              <a:gd name="connsiteY50" fmla="*/ 318976 h 1690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4679136" h="1690576">
                <a:moveTo>
                  <a:pt x="0" y="1690576"/>
                </a:moveTo>
                <a:cubicBezTo>
                  <a:pt x="4128" y="1680944"/>
                  <a:pt x="32456" y="1602370"/>
                  <a:pt x="53163" y="1584251"/>
                </a:cubicBezTo>
                <a:cubicBezTo>
                  <a:pt x="72397" y="1567421"/>
                  <a:pt x="96512" y="1557055"/>
                  <a:pt x="116958" y="1541721"/>
                </a:cubicBezTo>
                <a:cubicBezTo>
                  <a:pt x="198281" y="1480729"/>
                  <a:pt x="120284" y="1535264"/>
                  <a:pt x="202019" y="1488558"/>
                </a:cubicBezTo>
                <a:cubicBezTo>
                  <a:pt x="213114" y="1482218"/>
                  <a:pt x="221907" y="1471660"/>
                  <a:pt x="233916" y="1467293"/>
                </a:cubicBezTo>
                <a:cubicBezTo>
                  <a:pt x="261383" y="1457305"/>
                  <a:pt x="318977" y="1446028"/>
                  <a:pt x="318977" y="1446028"/>
                </a:cubicBezTo>
                <a:cubicBezTo>
                  <a:pt x="390902" y="1410064"/>
                  <a:pt x="334780" y="1432522"/>
                  <a:pt x="435935" y="1414130"/>
                </a:cubicBezTo>
                <a:cubicBezTo>
                  <a:pt x="450312" y="1411516"/>
                  <a:pt x="464051" y="1405899"/>
                  <a:pt x="478465" y="1403497"/>
                </a:cubicBezTo>
                <a:cubicBezTo>
                  <a:pt x="527905" y="1395257"/>
                  <a:pt x="578057" y="1391469"/>
                  <a:pt x="627321" y="1382232"/>
                </a:cubicBezTo>
                <a:cubicBezTo>
                  <a:pt x="684028" y="1371599"/>
                  <a:pt x="739750" y="1350948"/>
                  <a:pt x="797442" y="1350334"/>
                </a:cubicBezTo>
                <a:lnTo>
                  <a:pt x="2317898" y="1329069"/>
                </a:lnTo>
                <a:cubicBezTo>
                  <a:pt x="2406503" y="1321981"/>
                  <a:pt x="2495858" y="1321320"/>
                  <a:pt x="2583712" y="1307804"/>
                </a:cubicBezTo>
                <a:cubicBezTo>
                  <a:pt x="2694333" y="1290786"/>
                  <a:pt x="2842716" y="1269635"/>
                  <a:pt x="2945219" y="1244009"/>
                </a:cubicBezTo>
                <a:lnTo>
                  <a:pt x="3030279" y="1222744"/>
                </a:lnTo>
                <a:cubicBezTo>
                  <a:pt x="3102164" y="1205830"/>
                  <a:pt x="3133243" y="1202600"/>
                  <a:pt x="3200400" y="1180214"/>
                </a:cubicBezTo>
                <a:cubicBezTo>
                  <a:pt x="3282331" y="1152903"/>
                  <a:pt x="3226823" y="1167002"/>
                  <a:pt x="3306726" y="1127051"/>
                </a:cubicBezTo>
                <a:cubicBezTo>
                  <a:pt x="3330868" y="1114980"/>
                  <a:pt x="3357458" y="1108078"/>
                  <a:pt x="3381154" y="1095153"/>
                </a:cubicBezTo>
                <a:cubicBezTo>
                  <a:pt x="3396711" y="1086667"/>
                  <a:pt x="3408657" y="1072647"/>
                  <a:pt x="3423684" y="1063255"/>
                </a:cubicBezTo>
                <a:cubicBezTo>
                  <a:pt x="3437125" y="1054854"/>
                  <a:pt x="3453026" y="1050782"/>
                  <a:pt x="3466214" y="1041990"/>
                </a:cubicBezTo>
                <a:cubicBezTo>
                  <a:pt x="3495704" y="1022330"/>
                  <a:pt x="3521786" y="997855"/>
                  <a:pt x="3551275" y="978195"/>
                </a:cubicBezTo>
                <a:cubicBezTo>
                  <a:pt x="3572540" y="964018"/>
                  <a:pt x="3594896" y="951356"/>
                  <a:pt x="3615070" y="935665"/>
                </a:cubicBezTo>
                <a:cubicBezTo>
                  <a:pt x="3626939" y="926433"/>
                  <a:pt x="3635416" y="913393"/>
                  <a:pt x="3646968" y="903767"/>
                </a:cubicBezTo>
                <a:cubicBezTo>
                  <a:pt x="3656785" y="895586"/>
                  <a:pt x="3668467" y="889929"/>
                  <a:pt x="3678865" y="882502"/>
                </a:cubicBezTo>
                <a:cubicBezTo>
                  <a:pt x="3693285" y="872202"/>
                  <a:pt x="3707941" y="862137"/>
                  <a:pt x="3721396" y="850604"/>
                </a:cubicBezTo>
                <a:cubicBezTo>
                  <a:pt x="3769135" y="809685"/>
                  <a:pt x="3740369" y="826601"/>
                  <a:pt x="3785191" y="776176"/>
                </a:cubicBezTo>
                <a:cubicBezTo>
                  <a:pt x="3801841" y="757445"/>
                  <a:pt x="3818572" y="738400"/>
                  <a:pt x="3838354" y="723014"/>
                </a:cubicBezTo>
                <a:cubicBezTo>
                  <a:pt x="3850865" y="713283"/>
                  <a:pt x="3868204" y="711258"/>
                  <a:pt x="3880884" y="701748"/>
                </a:cubicBezTo>
                <a:cubicBezTo>
                  <a:pt x="3982508" y="625528"/>
                  <a:pt x="3880387" y="691613"/>
                  <a:pt x="3944679" y="627321"/>
                </a:cubicBezTo>
                <a:cubicBezTo>
                  <a:pt x="3953715" y="618285"/>
                  <a:pt x="3967121" y="614651"/>
                  <a:pt x="3976577" y="606055"/>
                </a:cubicBezTo>
                <a:cubicBezTo>
                  <a:pt x="4131608" y="465117"/>
                  <a:pt x="4006069" y="574849"/>
                  <a:pt x="4104168" y="467832"/>
                </a:cubicBezTo>
                <a:cubicBezTo>
                  <a:pt x="4127876" y="441968"/>
                  <a:pt x="4153787" y="418213"/>
                  <a:pt x="4178596" y="393404"/>
                </a:cubicBezTo>
                <a:lnTo>
                  <a:pt x="4231758" y="340241"/>
                </a:lnTo>
                <a:cubicBezTo>
                  <a:pt x="4278182" y="293817"/>
                  <a:pt x="4275522" y="299611"/>
                  <a:pt x="4316819" y="244548"/>
                </a:cubicBezTo>
                <a:cubicBezTo>
                  <a:pt x="4324486" y="234325"/>
                  <a:pt x="4329903" y="222468"/>
                  <a:pt x="4338084" y="212651"/>
                </a:cubicBezTo>
                <a:cubicBezTo>
                  <a:pt x="4347710" y="201099"/>
                  <a:pt x="4360750" y="192622"/>
                  <a:pt x="4369982" y="180753"/>
                </a:cubicBezTo>
                <a:cubicBezTo>
                  <a:pt x="4385673" y="160579"/>
                  <a:pt x="4412512" y="116958"/>
                  <a:pt x="4412512" y="116958"/>
                </a:cubicBezTo>
                <a:cubicBezTo>
                  <a:pt x="4416056" y="102781"/>
                  <a:pt x="4417388" y="87859"/>
                  <a:pt x="4423144" y="74428"/>
                </a:cubicBezTo>
                <a:cubicBezTo>
                  <a:pt x="4428178" y="62682"/>
                  <a:pt x="4438694" y="53960"/>
                  <a:pt x="4444409" y="42530"/>
                </a:cubicBezTo>
                <a:cubicBezTo>
                  <a:pt x="4449421" y="32505"/>
                  <a:pt x="4451498" y="21265"/>
                  <a:pt x="4455042" y="10632"/>
                </a:cubicBezTo>
                <a:cubicBezTo>
                  <a:pt x="4440865" y="7088"/>
                  <a:pt x="4427125" y="0"/>
                  <a:pt x="4412512" y="0"/>
                </a:cubicBezTo>
                <a:cubicBezTo>
                  <a:pt x="4402389" y="0"/>
                  <a:pt x="4330492" y="17163"/>
                  <a:pt x="4316819" y="21265"/>
                </a:cubicBezTo>
                <a:cubicBezTo>
                  <a:pt x="4295349" y="27706"/>
                  <a:pt x="4253023" y="42530"/>
                  <a:pt x="4253023" y="42530"/>
                </a:cubicBezTo>
                <a:cubicBezTo>
                  <a:pt x="4263656" y="46074"/>
                  <a:pt x="4273713" y="53162"/>
                  <a:pt x="4284921" y="53162"/>
                </a:cubicBezTo>
                <a:cubicBezTo>
                  <a:pt x="4299534" y="53162"/>
                  <a:pt x="4313400" y="46544"/>
                  <a:pt x="4327451" y="42530"/>
                </a:cubicBezTo>
                <a:cubicBezTo>
                  <a:pt x="4434226" y="12023"/>
                  <a:pt x="4268925" y="54502"/>
                  <a:pt x="4401879" y="21265"/>
                </a:cubicBezTo>
                <a:cubicBezTo>
                  <a:pt x="4423144" y="24809"/>
                  <a:pt x="4445223" y="25080"/>
                  <a:pt x="4465675" y="31897"/>
                </a:cubicBezTo>
                <a:cubicBezTo>
                  <a:pt x="4497572" y="42529"/>
                  <a:pt x="4501116" y="60251"/>
                  <a:pt x="4518837" y="85060"/>
                </a:cubicBezTo>
                <a:cubicBezTo>
                  <a:pt x="4529137" y="99480"/>
                  <a:pt x="4540102" y="113413"/>
                  <a:pt x="4550735" y="127590"/>
                </a:cubicBezTo>
                <a:cubicBezTo>
                  <a:pt x="4568859" y="181962"/>
                  <a:pt x="4566396" y="185778"/>
                  <a:pt x="4625163" y="244548"/>
                </a:cubicBezTo>
                <a:cubicBezTo>
                  <a:pt x="4648234" y="267620"/>
                  <a:pt x="4659371" y="276753"/>
                  <a:pt x="4678326" y="308344"/>
                </a:cubicBezTo>
                <a:cubicBezTo>
                  <a:pt x="4680149" y="311383"/>
                  <a:pt x="4678326" y="315432"/>
                  <a:pt x="4678326" y="318976"/>
                </a:cubicBezTo>
              </a:path>
            </a:pathLst>
          </a:cu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Freeform 46">
            <a:extLst>
              <a:ext uri="{FF2B5EF4-FFF2-40B4-BE49-F238E27FC236}">
                <a16:creationId xmlns:a16="http://schemas.microsoft.com/office/drawing/2014/main" id="{4A34D633-692C-264A-B6C6-CB66FEFC5335}"/>
              </a:ext>
            </a:extLst>
          </p:cNvPr>
          <p:cNvSpPr/>
          <p:nvPr/>
        </p:nvSpPr>
        <p:spPr>
          <a:xfrm>
            <a:off x="4136065" y="3168502"/>
            <a:ext cx="2806995" cy="499731"/>
          </a:xfrm>
          <a:custGeom>
            <a:avLst/>
            <a:gdLst>
              <a:gd name="connsiteX0" fmla="*/ 0 w 2806995"/>
              <a:gd name="connsiteY0" fmla="*/ 499731 h 499731"/>
              <a:gd name="connsiteX1" fmla="*/ 148856 w 2806995"/>
              <a:gd name="connsiteY1" fmla="*/ 414670 h 499731"/>
              <a:gd name="connsiteX2" fmla="*/ 255182 w 2806995"/>
              <a:gd name="connsiteY2" fmla="*/ 372140 h 499731"/>
              <a:gd name="connsiteX3" fmla="*/ 340242 w 2806995"/>
              <a:gd name="connsiteY3" fmla="*/ 340242 h 499731"/>
              <a:gd name="connsiteX4" fmla="*/ 414670 w 2806995"/>
              <a:gd name="connsiteY4" fmla="*/ 308345 h 499731"/>
              <a:gd name="connsiteX5" fmla="*/ 478465 w 2806995"/>
              <a:gd name="connsiteY5" fmla="*/ 287079 h 499731"/>
              <a:gd name="connsiteX6" fmla="*/ 552893 w 2806995"/>
              <a:gd name="connsiteY6" fmla="*/ 255182 h 499731"/>
              <a:gd name="connsiteX7" fmla="*/ 616688 w 2806995"/>
              <a:gd name="connsiteY7" fmla="*/ 233917 h 499731"/>
              <a:gd name="connsiteX8" fmla="*/ 691116 w 2806995"/>
              <a:gd name="connsiteY8" fmla="*/ 202019 h 499731"/>
              <a:gd name="connsiteX9" fmla="*/ 797442 w 2806995"/>
              <a:gd name="connsiteY9" fmla="*/ 170121 h 499731"/>
              <a:gd name="connsiteX10" fmla="*/ 850605 w 2806995"/>
              <a:gd name="connsiteY10" fmla="*/ 148856 h 499731"/>
              <a:gd name="connsiteX11" fmla="*/ 956930 w 2806995"/>
              <a:gd name="connsiteY11" fmla="*/ 127591 h 499731"/>
              <a:gd name="connsiteX12" fmla="*/ 1063256 w 2806995"/>
              <a:gd name="connsiteY12" fmla="*/ 95693 h 499731"/>
              <a:gd name="connsiteX13" fmla="*/ 1137684 w 2806995"/>
              <a:gd name="connsiteY13" fmla="*/ 85061 h 499731"/>
              <a:gd name="connsiteX14" fmla="*/ 1244009 w 2806995"/>
              <a:gd name="connsiteY14" fmla="*/ 63796 h 499731"/>
              <a:gd name="connsiteX15" fmla="*/ 1339702 w 2806995"/>
              <a:gd name="connsiteY15" fmla="*/ 42531 h 499731"/>
              <a:gd name="connsiteX16" fmla="*/ 1467293 w 2806995"/>
              <a:gd name="connsiteY16" fmla="*/ 31898 h 499731"/>
              <a:gd name="connsiteX17" fmla="*/ 1552354 w 2806995"/>
              <a:gd name="connsiteY17" fmla="*/ 21265 h 499731"/>
              <a:gd name="connsiteX18" fmla="*/ 1765005 w 2806995"/>
              <a:gd name="connsiteY18" fmla="*/ 0 h 499731"/>
              <a:gd name="connsiteX19" fmla="*/ 2137144 w 2806995"/>
              <a:gd name="connsiteY19" fmla="*/ 10633 h 499731"/>
              <a:gd name="connsiteX20" fmla="*/ 2200940 w 2806995"/>
              <a:gd name="connsiteY20" fmla="*/ 31898 h 499731"/>
              <a:gd name="connsiteX21" fmla="*/ 2307265 w 2806995"/>
              <a:gd name="connsiteY21" fmla="*/ 53163 h 499731"/>
              <a:gd name="connsiteX22" fmla="*/ 2392326 w 2806995"/>
              <a:gd name="connsiteY22" fmla="*/ 74428 h 499731"/>
              <a:gd name="connsiteX23" fmla="*/ 2434856 w 2806995"/>
              <a:gd name="connsiteY23" fmla="*/ 95693 h 499731"/>
              <a:gd name="connsiteX24" fmla="*/ 2509284 w 2806995"/>
              <a:gd name="connsiteY24" fmla="*/ 116958 h 499731"/>
              <a:gd name="connsiteX25" fmla="*/ 2573079 w 2806995"/>
              <a:gd name="connsiteY25" fmla="*/ 138224 h 499731"/>
              <a:gd name="connsiteX26" fmla="*/ 2604977 w 2806995"/>
              <a:gd name="connsiteY26" fmla="*/ 148856 h 499731"/>
              <a:gd name="connsiteX27" fmla="*/ 2647507 w 2806995"/>
              <a:gd name="connsiteY27" fmla="*/ 180754 h 499731"/>
              <a:gd name="connsiteX28" fmla="*/ 2711302 w 2806995"/>
              <a:gd name="connsiteY28" fmla="*/ 212651 h 499731"/>
              <a:gd name="connsiteX29" fmla="*/ 2753833 w 2806995"/>
              <a:gd name="connsiteY29" fmla="*/ 265814 h 499731"/>
              <a:gd name="connsiteX30" fmla="*/ 2785730 w 2806995"/>
              <a:gd name="connsiteY30" fmla="*/ 287079 h 499731"/>
              <a:gd name="connsiteX31" fmla="*/ 2806995 w 2806995"/>
              <a:gd name="connsiteY31" fmla="*/ 308345 h 499731"/>
              <a:gd name="connsiteX32" fmla="*/ 2796363 w 2806995"/>
              <a:gd name="connsiteY32" fmla="*/ 255182 h 499731"/>
              <a:gd name="connsiteX33" fmla="*/ 2785730 w 2806995"/>
              <a:gd name="connsiteY33" fmla="*/ 223284 h 499731"/>
              <a:gd name="connsiteX34" fmla="*/ 2806995 w 2806995"/>
              <a:gd name="connsiteY34" fmla="*/ 329610 h 499731"/>
              <a:gd name="connsiteX35" fmla="*/ 2796363 w 2806995"/>
              <a:gd name="connsiteY35" fmla="*/ 361507 h 499731"/>
              <a:gd name="connsiteX36" fmla="*/ 2753833 w 2806995"/>
              <a:gd name="connsiteY36" fmla="*/ 372140 h 499731"/>
              <a:gd name="connsiteX37" fmla="*/ 2647507 w 2806995"/>
              <a:gd name="connsiteY37" fmla="*/ 372140 h 499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2806995" h="499731">
                <a:moveTo>
                  <a:pt x="0" y="499731"/>
                </a:moveTo>
                <a:cubicBezTo>
                  <a:pt x="49619" y="471377"/>
                  <a:pt x="95795" y="435894"/>
                  <a:pt x="148856" y="414670"/>
                </a:cubicBezTo>
                <a:lnTo>
                  <a:pt x="255182" y="372140"/>
                </a:lnTo>
                <a:cubicBezTo>
                  <a:pt x="283404" y="361165"/>
                  <a:pt x="312409" y="352170"/>
                  <a:pt x="340242" y="340242"/>
                </a:cubicBezTo>
                <a:cubicBezTo>
                  <a:pt x="365051" y="329610"/>
                  <a:pt x="389477" y="318034"/>
                  <a:pt x="414670" y="308345"/>
                </a:cubicBezTo>
                <a:cubicBezTo>
                  <a:pt x="435591" y="300298"/>
                  <a:pt x="457544" y="295126"/>
                  <a:pt x="478465" y="287079"/>
                </a:cubicBezTo>
                <a:cubicBezTo>
                  <a:pt x="503658" y="277390"/>
                  <a:pt x="527700" y="264871"/>
                  <a:pt x="552893" y="255182"/>
                </a:cubicBezTo>
                <a:cubicBezTo>
                  <a:pt x="573814" y="247135"/>
                  <a:pt x="595767" y="241964"/>
                  <a:pt x="616688" y="233917"/>
                </a:cubicBezTo>
                <a:cubicBezTo>
                  <a:pt x="641881" y="224227"/>
                  <a:pt x="665663" y="211002"/>
                  <a:pt x="691116" y="202019"/>
                </a:cubicBezTo>
                <a:cubicBezTo>
                  <a:pt x="726009" y="189704"/>
                  <a:pt x="762338" y="181822"/>
                  <a:pt x="797442" y="170121"/>
                </a:cubicBezTo>
                <a:cubicBezTo>
                  <a:pt x="815549" y="164085"/>
                  <a:pt x="832163" y="153774"/>
                  <a:pt x="850605" y="148856"/>
                </a:cubicBezTo>
                <a:cubicBezTo>
                  <a:pt x="885528" y="139543"/>
                  <a:pt x="921866" y="136357"/>
                  <a:pt x="956930" y="127591"/>
                </a:cubicBezTo>
                <a:cubicBezTo>
                  <a:pt x="992828" y="118617"/>
                  <a:pt x="1027237" y="104168"/>
                  <a:pt x="1063256" y="95693"/>
                </a:cubicBezTo>
                <a:cubicBezTo>
                  <a:pt x="1087651" y="89953"/>
                  <a:pt x="1113004" y="89416"/>
                  <a:pt x="1137684" y="85061"/>
                </a:cubicBezTo>
                <a:cubicBezTo>
                  <a:pt x="1173278" y="78780"/>
                  <a:pt x="1208641" y="71242"/>
                  <a:pt x="1244009" y="63796"/>
                </a:cubicBezTo>
                <a:cubicBezTo>
                  <a:pt x="1275984" y="57064"/>
                  <a:pt x="1307355" y="47152"/>
                  <a:pt x="1339702" y="42531"/>
                </a:cubicBezTo>
                <a:cubicBezTo>
                  <a:pt x="1381951" y="36495"/>
                  <a:pt x="1424827" y="36145"/>
                  <a:pt x="1467293" y="31898"/>
                </a:cubicBezTo>
                <a:cubicBezTo>
                  <a:pt x="1495726" y="29055"/>
                  <a:pt x="1523921" y="24108"/>
                  <a:pt x="1552354" y="21265"/>
                </a:cubicBezTo>
                <a:cubicBezTo>
                  <a:pt x="1812465" y="-4746"/>
                  <a:pt x="1567934" y="24635"/>
                  <a:pt x="1765005" y="0"/>
                </a:cubicBezTo>
                <a:cubicBezTo>
                  <a:pt x="1889051" y="3544"/>
                  <a:pt x="2013378" y="1577"/>
                  <a:pt x="2137144" y="10633"/>
                </a:cubicBezTo>
                <a:cubicBezTo>
                  <a:pt x="2159500" y="12269"/>
                  <a:pt x="2179194" y="26461"/>
                  <a:pt x="2200940" y="31898"/>
                </a:cubicBezTo>
                <a:cubicBezTo>
                  <a:pt x="2236004" y="40664"/>
                  <a:pt x="2272201" y="44397"/>
                  <a:pt x="2307265" y="53163"/>
                </a:cubicBezTo>
                <a:lnTo>
                  <a:pt x="2392326" y="74428"/>
                </a:lnTo>
                <a:cubicBezTo>
                  <a:pt x="2406503" y="81516"/>
                  <a:pt x="2420288" y="89449"/>
                  <a:pt x="2434856" y="95693"/>
                </a:cubicBezTo>
                <a:cubicBezTo>
                  <a:pt x="2462656" y="107607"/>
                  <a:pt x="2479298" y="107962"/>
                  <a:pt x="2509284" y="116958"/>
                </a:cubicBezTo>
                <a:cubicBezTo>
                  <a:pt x="2530754" y="123399"/>
                  <a:pt x="2551814" y="131136"/>
                  <a:pt x="2573079" y="138224"/>
                </a:cubicBezTo>
                <a:lnTo>
                  <a:pt x="2604977" y="148856"/>
                </a:lnTo>
                <a:cubicBezTo>
                  <a:pt x="2619154" y="159489"/>
                  <a:pt x="2632121" y="171962"/>
                  <a:pt x="2647507" y="180754"/>
                </a:cubicBezTo>
                <a:cubicBezTo>
                  <a:pt x="2716294" y="220061"/>
                  <a:pt x="2641843" y="157083"/>
                  <a:pt x="2711302" y="212651"/>
                </a:cubicBezTo>
                <a:cubicBezTo>
                  <a:pt x="2763915" y="254742"/>
                  <a:pt x="2698567" y="210548"/>
                  <a:pt x="2753833" y="265814"/>
                </a:cubicBezTo>
                <a:cubicBezTo>
                  <a:pt x="2762869" y="274850"/>
                  <a:pt x="2775752" y="279096"/>
                  <a:pt x="2785730" y="287079"/>
                </a:cubicBezTo>
                <a:cubicBezTo>
                  <a:pt x="2793558" y="293341"/>
                  <a:pt x="2799907" y="301256"/>
                  <a:pt x="2806995" y="308345"/>
                </a:cubicBezTo>
                <a:cubicBezTo>
                  <a:pt x="2803451" y="290624"/>
                  <a:pt x="2800746" y="272714"/>
                  <a:pt x="2796363" y="255182"/>
                </a:cubicBezTo>
                <a:cubicBezTo>
                  <a:pt x="2793645" y="244309"/>
                  <a:pt x="2783012" y="212411"/>
                  <a:pt x="2785730" y="223284"/>
                </a:cubicBezTo>
                <a:cubicBezTo>
                  <a:pt x="2801592" y="286729"/>
                  <a:pt x="2793961" y="251400"/>
                  <a:pt x="2806995" y="329610"/>
                </a:cubicBezTo>
                <a:cubicBezTo>
                  <a:pt x="2803451" y="340242"/>
                  <a:pt x="2805114" y="354506"/>
                  <a:pt x="2796363" y="361507"/>
                </a:cubicBezTo>
                <a:cubicBezTo>
                  <a:pt x="2784952" y="370636"/>
                  <a:pt x="2768409" y="371099"/>
                  <a:pt x="2753833" y="372140"/>
                </a:cubicBezTo>
                <a:cubicBezTo>
                  <a:pt x="2718481" y="374665"/>
                  <a:pt x="2682949" y="372140"/>
                  <a:pt x="2647507" y="372140"/>
                </a:cubicBezTo>
              </a:path>
            </a:pathLst>
          </a:cu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Freeform 47">
            <a:extLst>
              <a:ext uri="{FF2B5EF4-FFF2-40B4-BE49-F238E27FC236}">
                <a16:creationId xmlns:a16="http://schemas.microsoft.com/office/drawing/2014/main" id="{FF0FF1FB-2B7F-F44A-8DF7-ACF49A1ED85C}"/>
              </a:ext>
            </a:extLst>
          </p:cNvPr>
          <p:cNvSpPr/>
          <p:nvPr/>
        </p:nvSpPr>
        <p:spPr>
          <a:xfrm>
            <a:off x="4625163" y="1765005"/>
            <a:ext cx="2892056" cy="1796902"/>
          </a:xfrm>
          <a:custGeom>
            <a:avLst/>
            <a:gdLst>
              <a:gd name="connsiteX0" fmla="*/ 2892056 w 2892056"/>
              <a:gd name="connsiteY0" fmla="*/ 1796902 h 1796902"/>
              <a:gd name="connsiteX1" fmla="*/ 2817628 w 2892056"/>
              <a:gd name="connsiteY1" fmla="*/ 1626781 h 1796902"/>
              <a:gd name="connsiteX2" fmla="*/ 2753832 w 2892056"/>
              <a:gd name="connsiteY2" fmla="*/ 1552353 h 1796902"/>
              <a:gd name="connsiteX3" fmla="*/ 2711302 w 2892056"/>
              <a:gd name="connsiteY3" fmla="*/ 1531088 h 1796902"/>
              <a:gd name="connsiteX4" fmla="*/ 2679404 w 2892056"/>
              <a:gd name="connsiteY4" fmla="*/ 1509823 h 1796902"/>
              <a:gd name="connsiteX5" fmla="*/ 2604977 w 2892056"/>
              <a:gd name="connsiteY5" fmla="*/ 1477925 h 1796902"/>
              <a:gd name="connsiteX6" fmla="*/ 2488018 w 2892056"/>
              <a:gd name="connsiteY6" fmla="*/ 1456660 h 1796902"/>
              <a:gd name="connsiteX7" fmla="*/ 2434856 w 2892056"/>
              <a:gd name="connsiteY7" fmla="*/ 1435395 h 1796902"/>
              <a:gd name="connsiteX8" fmla="*/ 2328530 w 2892056"/>
              <a:gd name="connsiteY8" fmla="*/ 1414130 h 1796902"/>
              <a:gd name="connsiteX9" fmla="*/ 2264735 w 2892056"/>
              <a:gd name="connsiteY9" fmla="*/ 1392865 h 1796902"/>
              <a:gd name="connsiteX10" fmla="*/ 2041451 w 2892056"/>
              <a:gd name="connsiteY10" fmla="*/ 1350335 h 1796902"/>
              <a:gd name="connsiteX11" fmla="*/ 1924493 w 2892056"/>
              <a:gd name="connsiteY11" fmla="*/ 1307804 h 1796902"/>
              <a:gd name="connsiteX12" fmla="*/ 1839432 w 2892056"/>
              <a:gd name="connsiteY12" fmla="*/ 1275907 h 1796902"/>
              <a:gd name="connsiteX13" fmla="*/ 1733107 w 2892056"/>
              <a:gd name="connsiteY13" fmla="*/ 1222744 h 1796902"/>
              <a:gd name="connsiteX14" fmla="*/ 1679944 w 2892056"/>
              <a:gd name="connsiteY14" fmla="*/ 1190846 h 1796902"/>
              <a:gd name="connsiteX15" fmla="*/ 1637414 w 2892056"/>
              <a:gd name="connsiteY15" fmla="*/ 1158948 h 1796902"/>
              <a:gd name="connsiteX16" fmla="*/ 1584251 w 2892056"/>
              <a:gd name="connsiteY16" fmla="*/ 1137683 h 1796902"/>
              <a:gd name="connsiteX17" fmla="*/ 1531088 w 2892056"/>
              <a:gd name="connsiteY17" fmla="*/ 1095153 h 1796902"/>
              <a:gd name="connsiteX18" fmla="*/ 1467293 w 2892056"/>
              <a:gd name="connsiteY18" fmla="*/ 1063255 h 1796902"/>
              <a:gd name="connsiteX19" fmla="*/ 1360967 w 2892056"/>
              <a:gd name="connsiteY19" fmla="*/ 999460 h 1796902"/>
              <a:gd name="connsiteX20" fmla="*/ 1329070 w 2892056"/>
              <a:gd name="connsiteY20" fmla="*/ 967562 h 1796902"/>
              <a:gd name="connsiteX21" fmla="*/ 1286539 w 2892056"/>
              <a:gd name="connsiteY21" fmla="*/ 946297 h 1796902"/>
              <a:gd name="connsiteX22" fmla="*/ 1233377 w 2892056"/>
              <a:gd name="connsiteY22" fmla="*/ 914400 h 1796902"/>
              <a:gd name="connsiteX23" fmla="*/ 1158949 w 2892056"/>
              <a:gd name="connsiteY23" fmla="*/ 850604 h 1796902"/>
              <a:gd name="connsiteX24" fmla="*/ 1052623 w 2892056"/>
              <a:gd name="connsiteY24" fmla="*/ 765544 h 1796902"/>
              <a:gd name="connsiteX25" fmla="*/ 935665 w 2892056"/>
              <a:gd name="connsiteY25" fmla="*/ 648586 h 1796902"/>
              <a:gd name="connsiteX26" fmla="*/ 839972 w 2892056"/>
              <a:gd name="connsiteY26" fmla="*/ 542260 h 1796902"/>
              <a:gd name="connsiteX27" fmla="*/ 744279 w 2892056"/>
              <a:gd name="connsiteY27" fmla="*/ 457200 h 1796902"/>
              <a:gd name="connsiteX28" fmla="*/ 648586 w 2892056"/>
              <a:gd name="connsiteY28" fmla="*/ 361507 h 1796902"/>
              <a:gd name="connsiteX29" fmla="*/ 616688 w 2892056"/>
              <a:gd name="connsiteY29" fmla="*/ 329609 h 1796902"/>
              <a:gd name="connsiteX30" fmla="*/ 584790 w 2892056"/>
              <a:gd name="connsiteY30" fmla="*/ 297711 h 1796902"/>
              <a:gd name="connsiteX31" fmla="*/ 510363 w 2892056"/>
              <a:gd name="connsiteY31" fmla="*/ 244548 h 1796902"/>
              <a:gd name="connsiteX32" fmla="*/ 467832 w 2892056"/>
              <a:gd name="connsiteY32" fmla="*/ 202018 h 1796902"/>
              <a:gd name="connsiteX33" fmla="*/ 404037 w 2892056"/>
              <a:gd name="connsiteY33" fmla="*/ 170121 h 1796902"/>
              <a:gd name="connsiteX34" fmla="*/ 382772 w 2892056"/>
              <a:gd name="connsiteY34" fmla="*/ 148855 h 1796902"/>
              <a:gd name="connsiteX35" fmla="*/ 350874 w 2892056"/>
              <a:gd name="connsiteY35" fmla="*/ 138223 h 1796902"/>
              <a:gd name="connsiteX36" fmla="*/ 85060 w 2892056"/>
              <a:gd name="connsiteY36" fmla="*/ 148855 h 1796902"/>
              <a:gd name="connsiteX37" fmla="*/ 42530 w 2892056"/>
              <a:gd name="connsiteY37" fmla="*/ 159488 h 1796902"/>
              <a:gd name="connsiteX38" fmla="*/ 116958 w 2892056"/>
              <a:gd name="connsiteY38" fmla="*/ 53162 h 1796902"/>
              <a:gd name="connsiteX39" fmla="*/ 148856 w 2892056"/>
              <a:gd name="connsiteY39" fmla="*/ 31897 h 1796902"/>
              <a:gd name="connsiteX40" fmla="*/ 180753 w 2892056"/>
              <a:gd name="connsiteY40" fmla="*/ 0 h 1796902"/>
              <a:gd name="connsiteX41" fmla="*/ 138223 w 2892056"/>
              <a:gd name="connsiteY41" fmla="*/ 31897 h 1796902"/>
              <a:gd name="connsiteX42" fmla="*/ 74428 w 2892056"/>
              <a:gd name="connsiteY42" fmla="*/ 95693 h 1796902"/>
              <a:gd name="connsiteX43" fmla="*/ 42530 w 2892056"/>
              <a:gd name="connsiteY43" fmla="*/ 127590 h 1796902"/>
              <a:gd name="connsiteX44" fmla="*/ 0 w 2892056"/>
              <a:gd name="connsiteY44" fmla="*/ 159488 h 1796902"/>
              <a:gd name="connsiteX45" fmla="*/ 63795 w 2892056"/>
              <a:gd name="connsiteY45" fmla="*/ 255181 h 1796902"/>
              <a:gd name="connsiteX46" fmla="*/ 85060 w 2892056"/>
              <a:gd name="connsiteY46" fmla="*/ 297711 h 1796902"/>
              <a:gd name="connsiteX47" fmla="*/ 106325 w 2892056"/>
              <a:gd name="connsiteY47" fmla="*/ 329609 h 1796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2892056" h="1796902">
                <a:moveTo>
                  <a:pt x="2892056" y="1796902"/>
                </a:moveTo>
                <a:cubicBezTo>
                  <a:pt x="2865102" y="1702565"/>
                  <a:pt x="2877188" y="1723566"/>
                  <a:pt x="2817628" y="1626781"/>
                </a:cubicBezTo>
                <a:cubicBezTo>
                  <a:pt x="2806240" y="1608276"/>
                  <a:pt x="2773201" y="1566188"/>
                  <a:pt x="2753832" y="1552353"/>
                </a:cubicBezTo>
                <a:cubicBezTo>
                  <a:pt x="2740934" y="1543140"/>
                  <a:pt x="2725064" y="1538952"/>
                  <a:pt x="2711302" y="1531088"/>
                </a:cubicBezTo>
                <a:cubicBezTo>
                  <a:pt x="2700207" y="1524748"/>
                  <a:pt x="2690499" y="1516163"/>
                  <a:pt x="2679404" y="1509823"/>
                </a:cubicBezTo>
                <a:cubicBezTo>
                  <a:pt x="2658722" y="1498005"/>
                  <a:pt x="2629373" y="1483346"/>
                  <a:pt x="2604977" y="1477925"/>
                </a:cubicBezTo>
                <a:cubicBezTo>
                  <a:pt x="2579000" y="1472152"/>
                  <a:pt x="2515675" y="1464957"/>
                  <a:pt x="2488018" y="1456660"/>
                </a:cubicBezTo>
                <a:cubicBezTo>
                  <a:pt x="2469737" y="1451176"/>
                  <a:pt x="2452962" y="1441431"/>
                  <a:pt x="2434856" y="1435395"/>
                </a:cubicBezTo>
                <a:cubicBezTo>
                  <a:pt x="2403130" y="1424820"/>
                  <a:pt x="2359945" y="1419366"/>
                  <a:pt x="2328530" y="1414130"/>
                </a:cubicBezTo>
                <a:cubicBezTo>
                  <a:pt x="2307265" y="1407042"/>
                  <a:pt x="2286669" y="1397483"/>
                  <a:pt x="2264735" y="1392865"/>
                </a:cubicBezTo>
                <a:cubicBezTo>
                  <a:pt x="2161529" y="1371138"/>
                  <a:pt x="2131672" y="1380410"/>
                  <a:pt x="2041451" y="1350335"/>
                </a:cubicBezTo>
                <a:cubicBezTo>
                  <a:pt x="1994308" y="1334620"/>
                  <a:pt x="1968872" y="1327528"/>
                  <a:pt x="1924493" y="1307804"/>
                </a:cubicBezTo>
                <a:cubicBezTo>
                  <a:pt x="1853007" y="1276033"/>
                  <a:pt x="1911986" y="1294044"/>
                  <a:pt x="1839432" y="1275907"/>
                </a:cubicBezTo>
                <a:cubicBezTo>
                  <a:pt x="1763478" y="1225270"/>
                  <a:pt x="1800432" y="1239574"/>
                  <a:pt x="1733107" y="1222744"/>
                </a:cubicBezTo>
                <a:cubicBezTo>
                  <a:pt x="1715386" y="1212111"/>
                  <a:pt x="1697139" y="1202310"/>
                  <a:pt x="1679944" y="1190846"/>
                </a:cubicBezTo>
                <a:cubicBezTo>
                  <a:pt x="1665199" y="1181016"/>
                  <a:pt x="1652905" y="1167554"/>
                  <a:pt x="1637414" y="1158948"/>
                </a:cubicBezTo>
                <a:cubicBezTo>
                  <a:pt x="1620730" y="1149679"/>
                  <a:pt x="1600617" y="1147503"/>
                  <a:pt x="1584251" y="1137683"/>
                </a:cubicBezTo>
                <a:cubicBezTo>
                  <a:pt x="1564791" y="1126007"/>
                  <a:pt x="1550234" y="1107337"/>
                  <a:pt x="1531088" y="1095153"/>
                </a:cubicBezTo>
                <a:cubicBezTo>
                  <a:pt x="1511030" y="1082389"/>
                  <a:pt x="1487351" y="1076019"/>
                  <a:pt x="1467293" y="1063255"/>
                </a:cubicBezTo>
                <a:cubicBezTo>
                  <a:pt x="1352107" y="989954"/>
                  <a:pt x="1474829" y="1045005"/>
                  <a:pt x="1360967" y="999460"/>
                </a:cubicBezTo>
                <a:cubicBezTo>
                  <a:pt x="1350335" y="988827"/>
                  <a:pt x="1341306" y="976302"/>
                  <a:pt x="1329070" y="967562"/>
                </a:cubicBezTo>
                <a:cubicBezTo>
                  <a:pt x="1316172" y="958349"/>
                  <a:pt x="1300395" y="953994"/>
                  <a:pt x="1286539" y="946297"/>
                </a:cubicBezTo>
                <a:cubicBezTo>
                  <a:pt x="1268474" y="936261"/>
                  <a:pt x="1251098" y="925032"/>
                  <a:pt x="1233377" y="914400"/>
                </a:cubicBezTo>
                <a:cubicBezTo>
                  <a:pt x="1189319" y="848315"/>
                  <a:pt x="1241389" y="916556"/>
                  <a:pt x="1158949" y="850604"/>
                </a:cubicBezTo>
                <a:cubicBezTo>
                  <a:pt x="1023402" y="742166"/>
                  <a:pt x="1183162" y="843868"/>
                  <a:pt x="1052623" y="765544"/>
                </a:cubicBezTo>
                <a:cubicBezTo>
                  <a:pt x="976840" y="670815"/>
                  <a:pt x="1045812" y="750260"/>
                  <a:pt x="935665" y="648586"/>
                </a:cubicBezTo>
                <a:cubicBezTo>
                  <a:pt x="825457" y="546855"/>
                  <a:pt x="909879" y="623818"/>
                  <a:pt x="839972" y="542260"/>
                </a:cubicBezTo>
                <a:cubicBezTo>
                  <a:pt x="807722" y="504635"/>
                  <a:pt x="784242" y="494499"/>
                  <a:pt x="744279" y="457200"/>
                </a:cubicBezTo>
                <a:cubicBezTo>
                  <a:pt x="711301" y="426421"/>
                  <a:pt x="680484" y="393405"/>
                  <a:pt x="648586" y="361507"/>
                </a:cubicBezTo>
                <a:lnTo>
                  <a:pt x="616688" y="329609"/>
                </a:lnTo>
                <a:cubicBezTo>
                  <a:pt x="606055" y="318976"/>
                  <a:pt x="597026" y="306451"/>
                  <a:pt x="584790" y="297711"/>
                </a:cubicBezTo>
                <a:cubicBezTo>
                  <a:pt x="559981" y="279990"/>
                  <a:pt x="533959" y="263854"/>
                  <a:pt x="510363" y="244548"/>
                </a:cubicBezTo>
                <a:cubicBezTo>
                  <a:pt x="494846" y="231852"/>
                  <a:pt x="483054" y="215066"/>
                  <a:pt x="467832" y="202018"/>
                </a:cubicBezTo>
                <a:cubicBezTo>
                  <a:pt x="441598" y="179532"/>
                  <a:pt x="434912" y="180412"/>
                  <a:pt x="404037" y="170121"/>
                </a:cubicBezTo>
                <a:cubicBezTo>
                  <a:pt x="396949" y="163032"/>
                  <a:pt x="391368" y="154013"/>
                  <a:pt x="382772" y="148855"/>
                </a:cubicBezTo>
                <a:cubicBezTo>
                  <a:pt x="373161" y="143089"/>
                  <a:pt x="362082" y="138223"/>
                  <a:pt x="350874" y="138223"/>
                </a:cubicBezTo>
                <a:cubicBezTo>
                  <a:pt x="262198" y="138223"/>
                  <a:pt x="173665" y="145311"/>
                  <a:pt x="85060" y="148855"/>
                </a:cubicBezTo>
                <a:cubicBezTo>
                  <a:pt x="70883" y="152399"/>
                  <a:pt x="49065" y="172558"/>
                  <a:pt x="42530" y="159488"/>
                </a:cubicBezTo>
                <a:cubicBezTo>
                  <a:pt x="27857" y="130142"/>
                  <a:pt x="109709" y="57994"/>
                  <a:pt x="116958" y="53162"/>
                </a:cubicBezTo>
                <a:cubicBezTo>
                  <a:pt x="127591" y="46074"/>
                  <a:pt x="139039" y="40078"/>
                  <a:pt x="148856" y="31897"/>
                </a:cubicBezTo>
                <a:cubicBezTo>
                  <a:pt x="160407" y="22271"/>
                  <a:pt x="195789" y="0"/>
                  <a:pt x="180753" y="0"/>
                </a:cubicBezTo>
                <a:cubicBezTo>
                  <a:pt x="163032" y="0"/>
                  <a:pt x="151395" y="20042"/>
                  <a:pt x="138223" y="31897"/>
                </a:cubicBezTo>
                <a:cubicBezTo>
                  <a:pt x="115870" y="52015"/>
                  <a:pt x="95693" y="74428"/>
                  <a:pt x="74428" y="95693"/>
                </a:cubicBezTo>
                <a:cubicBezTo>
                  <a:pt x="63795" y="106326"/>
                  <a:pt x="54559" y="118568"/>
                  <a:pt x="42530" y="127590"/>
                </a:cubicBezTo>
                <a:lnTo>
                  <a:pt x="0" y="159488"/>
                </a:lnTo>
                <a:cubicBezTo>
                  <a:pt x="43949" y="269362"/>
                  <a:pt x="-8238" y="159137"/>
                  <a:pt x="63795" y="255181"/>
                </a:cubicBezTo>
                <a:cubicBezTo>
                  <a:pt x="73305" y="267861"/>
                  <a:pt x="77196" y="283949"/>
                  <a:pt x="85060" y="297711"/>
                </a:cubicBezTo>
                <a:cubicBezTo>
                  <a:pt x="91400" y="308806"/>
                  <a:pt x="106325" y="329609"/>
                  <a:pt x="106325" y="329609"/>
                </a:cubicBezTo>
              </a:path>
            </a:pathLst>
          </a:cu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Freeform 48">
            <a:extLst>
              <a:ext uri="{FF2B5EF4-FFF2-40B4-BE49-F238E27FC236}">
                <a16:creationId xmlns:a16="http://schemas.microsoft.com/office/drawing/2014/main" id="{E6414D97-D8AE-7649-BDB0-65F397A90204}"/>
              </a:ext>
            </a:extLst>
          </p:cNvPr>
          <p:cNvSpPr/>
          <p:nvPr/>
        </p:nvSpPr>
        <p:spPr>
          <a:xfrm>
            <a:off x="8177320" y="3048220"/>
            <a:ext cx="403154" cy="545585"/>
          </a:xfrm>
          <a:custGeom>
            <a:avLst/>
            <a:gdLst>
              <a:gd name="connsiteX0" fmla="*/ 158606 w 403154"/>
              <a:gd name="connsiteY0" fmla="*/ 545585 h 545585"/>
              <a:gd name="connsiteX1" fmla="*/ 243666 w 403154"/>
              <a:gd name="connsiteY1" fmla="*/ 226608 h 545585"/>
              <a:gd name="connsiteX2" fmla="*/ 264931 w 403154"/>
              <a:gd name="connsiteY2" fmla="*/ 141547 h 545585"/>
              <a:gd name="connsiteX3" fmla="*/ 296829 w 403154"/>
              <a:gd name="connsiteY3" fmla="*/ 56487 h 545585"/>
              <a:gd name="connsiteX4" fmla="*/ 307461 w 403154"/>
              <a:gd name="connsiteY4" fmla="*/ 3324 h 545585"/>
              <a:gd name="connsiteX5" fmla="*/ 243666 w 403154"/>
              <a:gd name="connsiteY5" fmla="*/ 24589 h 545585"/>
              <a:gd name="connsiteX6" fmla="*/ 190503 w 403154"/>
              <a:gd name="connsiteY6" fmla="*/ 56487 h 545585"/>
              <a:gd name="connsiteX7" fmla="*/ 126708 w 403154"/>
              <a:gd name="connsiteY7" fmla="*/ 99017 h 545585"/>
              <a:gd name="connsiteX8" fmla="*/ 73545 w 403154"/>
              <a:gd name="connsiteY8" fmla="*/ 120282 h 545585"/>
              <a:gd name="connsiteX9" fmla="*/ 62913 w 403154"/>
              <a:gd name="connsiteY9" fmla="*/ 120282 h 545585"/>
              <a:gd name="connsiteX10" fmla="*/ 84178 w 403154"/>
              <a:gd name="connsiteY10" fmla="*/ 88385 h 545585"/>
              <a:gd name="connsiteX11" fmla="*/ 179871 w 403154"/>
              <a:gd name="connsiteY11" fmla="*/ 45854 h 545585"/>
              <a:gd name="connsiteX12" fmla="*/ 211768 w 403154"/>
              <a:gd name="connsiteY12" fmla="*/ 35222 h 545585"/>
              <a:gd name="connsiteX13" fmla="*/ 243666 w 403154"/>
              <a:gd name="connsiteY13" fmla="*/ 24589 h 545585"/>
              <a:gd name="connsiteX14" fmla="*/ 371257 w 403154"/>
              <a:gd name="connsiteY14" fmla="*/ 99017 h 545585"/>
              <a:gd name="connsiteX15" fmla="*/ 403154 w 403154"/>
              <a:gd name="connsiteY15" fmla="*/ 120282 h 545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03154" h="545585">
                <a:moveTo>
                  <a:pt x="158606" y="545585"/>
                </a:moveTo>
                <a:cubicBezTo>
                  <a:pt x="186959" y="439259"/>
                  <a:pt x="216977" y="333364"/>
                  <a:pt x="243666" y="226608"/>
                </a:cubicBezTo>
                <a:cubicBezTo>
                  <a:pt x="250754" y="198254"/>
                  <a:pt x="255689" y="169273"/>
                  <a:pt x="264931" y="141547"/>
                </a:cubicBezTo>
                <a:cubicBezTo>
                  <a:pt x="306028" y="18254"/>
                  <a:pt x="270092" y="176804"/>
                  <a:pt x="296829" y="56487"/>
                </a:cubicBezTo>
                <a:cubicBezTo>
                  <a:pt x="300749" y="38845"/>
                  <a:pt x="322958" y="12622"/>
                  <a:pt x="307461" y="3324"/>
                </a:cubicBezTo>
                <a:cubicBezTo>
                  <a:pt x="288240" y="-8209"/>
                  <a:pt x="262887" y="13056"/>
                  <a:pt x="243666" y="24589"/>
                </a:cubicBezTo>
                <a:cubicBezTo>
                  <a:pt x="225945" y="35222"/>
                  <a:pt x="207938" y="45392"/>
                  <a:pt x="190503" y="56487"/>
                </a:cubicBezTo>
                <a:cubicBezTo>
                  <a:pt x="168941" y="70208"/>
                  <a:pt x="150437" y="89525"/>
                  <a:pt x="126708" y="99017"/>
                </a:cubicBezTo>
                <a:cubicBezTo>
                  <a:pt x="108987" y="106105"/>
                  <a:pt x="91482" y="113759"/>
                  <a:pt x="73545" y="120282"/>
                </a:cubicBezTo>
                <a:cubicBezTo>
                  <a:pt x="-76609" y="174883"/>
                  <a:pt x="47053" y="126626"/>
                  <a:pt x="62913" y="120282"/>
                </a:cubicBezTo>
                <a:cubicBezTo>
                  <a:pt x="70001" y="109650"/>
                  <a:pt x="75142" y="97421"/>
                  <a:pt x="84178" y="88385"/>
                </a:cubicBezTo>
                <a:cubicBezTo>
                  <a:pt x="109452" y="63111"/>
                  <a:pt x="148287" y="56382"/>
                  <a:pt x="179871" y="45854"/>
                </a:cubicBezTo>
                <a:lnTo>
                  <a:pt x="211768" y="35222"/>
                </a:lnTo>
                <a:lnTo>
                  <a:pt x="243666" y="24589"/>
                </a:lnTo>
                <a:cubicBezTo>
                  <a:pt x="374896" y="46462"/>
                  <a:pt x="239528" y="11196"/>
                  <a:pt x="371257" y="99017"/>
                </a:cubicBezTo>
                <a:lnTo>
                  <a:pt x="403154" y="120282"/>
                </a:lnTo>
              </a:path>
            </a:pathLst>
          </a:cu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reeform 49">
            <a:extLst>
              <a:ext uri="{FF2B5EF4-FFF2-40B4-BE49-F238E27FC236}">
                <a16:creationId xmlns:a16="http://schemas.microsoft.com/office/drawing/2014/main" id="{97A69705-1A59-0643-8195-799742DC3C61}"/>
              </a:ext>
            </a:extLst>
          </p:cNvPr>
          <p:cNvSpPr/>
          <p:nvPr/>
        </p:nvSpPr>
        <p:spPr>
          <a:xfrm>
            <a:off x="4678326" y="3349256"/>
            <a:ext cx="4816548" cy="1679944"/>
          </a:xfrm>
          <a:custGeom>
            <a:avLst/>
            <a:gdLst>
              <a:gd name="connsiteX0" fmla="*/ 4816548 w 4816548"/>
              <a:gd name="connsiteY0" fmla="*/ 223284 h 1679944"/>
              <a:gd name="connsiteX1" fmla="*/ 4678325 w 4816548"/>
              <a:gd name="connsiteY1" fmla="*/ 138223 h 1679944"/>
              <a:gd name="connsiteX2" fmla="*/ 4572000 w 4816548"/>
              <a:gd name="connsiteY2" fmla="*/ 63795 h 1679944"/>
              <a:gd name="connsiteX3" fmla="*/ 4529469 w 4816548"/>
              <a:gd name="connsiteY3" fmla="*/ 53163 h 1679944"/>
              <a:gd name="connsiteX4" fmla="*/ 4412511 w 4816548"/>
              <a:gd name="connsiteY4" fmla="*/ 21265 h 1679944"/>
              <a:gd name="connsiteX5" fmla="*/ 4369981 w 4816548"/>
              <a:gd name="connsiteY5" fmla="*/ 10632 h 1679944"/>
              <a:gd name="connsiteX6" fmla="*/ 4306186 w 4816548"/>
              <a:gd name="connsiteY6" fmla="*/ 0 h 1679944"/>
              <a:gd name="connsiteX7" fmla="*/ 3285460 w 4816548"/>
              <a:gd name="connsiteY7" fmla="*/ 10632 h 1679944"/>
              <a:gd name="connsiteX8" fmla="*/ 3051544 w 4816548"/>
              <a:gd name="connsiteY8" fmla="*/ 53163 h 1679944"/>
              <a:gd name="connsiteX9" fmla="*/ 2977116 w 4816548"/>
              <a:gd name="connsiteY9" fmla="*/ 63795 h 1679944"/>
              <a:gd name="connsiteX10" fmla="*/ 2785730 w 4816548"/>
              <a:gd name="connsiteY10" fmla="*/ 106325 h 1679944"/>
              <a:gd name="connsiteX11" fmla="*/ 2615609 w 4816548"/>
              <a:gd name="connsiteY11" fmla="*/ 148856 h 1679944"/>
              <a:gd name="connsiteX12" fmla="*/ 2519916 w 4816548"/>
              <a:gd name="connsiteY12" fmla="*/ 180753 h 1679944"/>
              <a:gd name="connsiteX13" fmla="*/ 2424223 w 4816548"/>
              <a:gd name="connsiteY13" fmla="*/ 202018 h 1679944"/>
              <a:gd name="connsiteX14" fmla="*/ 2254102 w 4816548"/>
              <a:gd name="connsiteY14" fmla="*/ 255181 h 1679944"/>
              <a:gd name="connsiteX15" fmla="*/ 2169041 w 4816548"/>
              <a:gd name="connsiteY15" fmla="*/ 297711 h 1679944"/>
              <a:gd name="connsiteX16" fmla="*/ 1977655 w 4816548"/>
              <a:gd name="connsiteY16" fmla="*/ 372139 h 1679944"/>
              <a:gd name="connsiteX17" fmla="*/ 1754372 w 4816548"/>
              <a:gd name="connsiteY17" fmla="*/ 467832 h 1679944"/>
              <a:gd name="connsiteX18" fmla="*/ 1509823 w 4816548"/>
              <a:gd name="connsiteY18" fmla="*/ 595423 h 1679944"/>
              <a:gd name="connsiteX19" fmla="*/ 1180214 w 4816548"/>
              <a:gd name="connsiteY19" fmla="*/ 776177 h 1679944"/>
              <a:gd name="connsiteX20" fmla="*/ 999460 w 4816548"/>
              <a:gd name="connsiteY20" fmla="*/ 893135 h 1679944"/>
              <a:gd name="connsiteX21" fmla="*/ 903767 w 4816548"/>
              <a:gd name="connsiteY21" fmla="*/ 956930 h 1679944"/>
              <a:gd name="connsiteX22" fmla="*/ 797441 w 4816548"/>
              <a:gd name="connsiteY22" fmla="*/ 1010093 h 1679944"/>
              <a:gd name="connsiteX23" fmla="*/ 712381 w 4816548"/>
              <a:gd name="connsiteY23" fmla="*/ 1073888 h 1679944"/>
              <a:gd name="connsiteX24" fmla="*/ 637953 w 4816548"/>
              <a:gd name="connsiteY24" fmla="*/ 1105786 h 1679944"/>
              <a:gd name="connsiteX25" fmla="*/ 574158 w 4816548"/>
              <a:gd name="connsiteY25" fmla="*/ 1158949 h 1679944"/>
              <a:gd name="connsiteX26" fmla="*/ 520995 w 4816548"/>
              <a:gd name="connsiteY26" fmla="*/ 1180214 h 1679944"/>
              <a:gd name="connsiteX27" fmla="*/ 478465 w 4816548"/>
              <a:gd name="connsiteY27" fmla="*/ 1212111 h 1679944"/>
              <a:gd name="connsiteX28" fmla="*/ 435934 w 4816548"/>
              <a:gd name="connsiteY28" fmla="*/ 1233377 h 1679944"/>
              <a:gd name="connsiteX29" fmla="*/ 372139 w 4816548"/>
              <a:gd name="connsiteY29" fmla="*/ 1275907 h 1679944"/>
              <a:gd name="connsiteX30" fmla="*/ 297711 w 4816548"/>
              <a:gd name="connsiteY30" fmla="*/ 1297172 h 1679944"/>
              <a:gd name="connsiteX31" fmla="*/ 265814 w 4816548"/>
              <a:gd name="connsiteY31" fmla="*/ 1318437 h 1679944"/>
              <a:gd name="connsiteX32" fmla="*/ 53162 w 4816548"/>
              <a:gd name="connsiteY32" fmla="*/ 1318437 h 1679944"/>
              <a:gd name="connsiteX33" fmla="*/ 74427 w 4816548"/>
              <a:gd name="connsiteY33" fmla="*/ 1286539 h 1679944"/>
              <a:gd name="connsiteX34" fmla="*/ 116958 w 4816548"/>
              <a:gd name="connsiteY34" fmla="*/ 1233377 h 1679944"/>
              <a:gd name="connsiteX35" fmla="*/ 170121 w 4816548"/>
              <a:gd name="connsiteY35" fmla="*/ 1137684 h 1679944"/>
              <a:gd name="connsiteX36" fmla="*/ 191386 w 4816548"/>
              <a:gd name="connsiteY36" fmla="*/ 1095153 h 1679944"/>
              <a:gd name="connsiteX37" fmla="*/ 212651 w 4816548"/>
              <a:gd name="connsiteY37" fmla="*/ 1063256 h 1679944"/>
              <a:gd name="connsiteX38" fmla="*/ 180753 w 4816548"/>
              <a:gd name="connsiteY38" fmla="*/ 1095153 h 1679944"/>
              <a:gd name="connsiteX39" fmla="*/ 148855 w 4816548"/>
              <a:gd name="connsiteY39" fmla="*/ 1116418 h 1679944"/>
              <a:gd name="connsiteX40" fmla="*/ 127590 w 4816548"/>
              <a:gd name="connsiteY40" fmla="*/ 1148316 h 1679944"/>
              <a:gd name="connsiteX41" fmla="*/ 95693 w 4816548"/>
              <a:gd name="connsiteY41" fmla="*/ 1169581 h 1679944"/>
              <a:gd name="connsiteX42" fmla="*/ 74427 w 4816548"/>
              <a:gd name="connsiteY42" fmla="*/ 1212111 h 1679944"/>
              <a:gd name="connsiteX43" fmla="*/ 53162 w 4816548"/>
              <a:gd name="connsiteY43" fmla="*/ 1233377 h 1679944"/>
              <a:gd name="connsiteX44" fmla="*/ 42530 w 4816548"/>
              <a:gd name="connsiteY44" fmla="*/ 1265274 h 1679944"/>
              <a:gd name="connsiteX45" fmla="*/ 0 w 4816548"/>
              <a:gd name="connsiteY45" fmla="*/ 1329070 h 1679944"/>
              <a:gd name="connsiteX46" fmla="*/ 10632 w 4816548"/>
              <a:gd name="connsiteY46" fmla="*/ 1371600 h 1679944"/>
              <a:gd name="connsiteX47" fmla="*/ 42530 w 4816548"/>
              <a:gd name="connsiteY47" fmla="*/ 1403497 h 1679944"/>
              <a:gd name="connsiteX48" fmla="*/ 63795 w 4816548"/>
              <a:gd name="connsiteY48" fmla="*/ 1435395 h 1679944"/>
              <a:gd name="connsiteX49" fmla="*/ 148855 w 4816548"/>
              <a:gd name="connsiteY49" fmla="*/ 1520456 h 1679944"/>
              <a:gd name="connsiteX50" fmla="*/ 202018 w 4816548"/>
              <a:gd name="connsiteY50" fmla="*/ 1573618 h 1679944"/>
              <a:gd name="connsiteX51" fmla="*/ 223283 w 4816548"/>
              <a:gd name="connsiteY51" fmla="*/ 1605516 h 1679944"/>
              <a:gd name="connsiteX52" fmla="*/ 297711 w 4816548"/>
              <a:gd name="connsiteY52" fmla="*/ 1679944 h 16799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4816548" h="1679944">
                <a:moveTo>
                  <a:pt x="4816548" y="223284"/>
                </a:moveTo>
                <a:cubicBezTo>
                  <a:pt x="4770474" y="194930"/>
                  <a:pt x="4723339" y="168232"/>
                  <a:pt x="4678325" y="138223"/>
                </a:cubicBezTo>
                <a:cubicBezTo>
                  <a:pt x="4623277" y="101524"/>
                  <a:pt x="4631643" y="90303"/>
                  <a:pt x="4572000" y="63795"/>
                </a:cubicBezTo>
                <a:cubicBezTo>
                  <a:pt x="4558646" y="57860"/>
                  <a:pt x="4543646" y="56707"/>
                  <a:pt x="4529469" y="53163"/>
                </a:cubicBezTo>
                <a:cubicBezTo>
                  <a:pt x="4457544" y="17199"/>
                  <a:pt x="4513666" y="39657"/>
                  <a:pt x="4412511" y="21265"/>
                </a:cubicBezTo>
                <a:cubicBezTo>
                  <a:pt x="4398134" y="18651"/>
                  <a:pt x="4384310" y="13498"/>
                  <a:pt x="4369981" y="10632"/>
                </a:cubicBezTo>
                <a:cubicBezTo>
                  <a:pt x="4348841" y="6404"/>
                  <a:pt x="4327451" y="3544"/>
                  <a:pt x="4306186" y="0"/>
                </a:cubicBezTo>
                <a:lnTo>
                  <a:pt x="3285460" y="10632"/>
                </a:lnTo>
                <a:cubicBezTo>
                  <a:pt x="3160262" y="14046"/>
                  <a:pt x="3154565" y="32559"/>
                  <a:pt x="3051544" y="53163"/>
                </a:cubicBezTo>
                <a:cubicBezTo>
                  <a:pt x="3026969" y="58078"/>
                  <a:pt x="3001691" y="58880"/>
                  <a:pt x="2977116" y="63795"/>
                </a:cubicBezTo>
                <a:cubicBezTo>
                  <a:pt x="2913034" y="76611"/>
                  <a:pt x="2849130" y="90475"/>
                  <a:pt x="2785730" y="106325"/>
                </a:cubicBezTo>
                <a:cubicBezTo>
                  <a:pt x="2729023" y="120502"/>
                  <a:pt x="2671062" y="130372"/>
                  <a:pt x="2615609" y="148856"/>
                </a:cubicBezTo>
                <a:cubicBezTo>
                  <a:pt x="2583711" y="159488"/>
                  <a:pt x="2552312" y="171754"/>
                  <a:pt x="2519916" y="180753"/>
                </a:cubicBezTo>
                <a:cubicBezTo>
                  <a:pt x="2488432" y="189498"/>
                  <a:pt x="2455923" y="194093"/>
                  <a:pt x="2424223" y="202018"/>
                </a:cubicBezTo>
                <a:cubicBezTo>
                  <a:pt x="2385757" y="211635"/>
                  <a:pt x="2285282" y="242342"/>
                  <a:pt x="2254102" y="255181"/>
                </a:cubicBezTo>
                <a:cubicBezTo>
                  <a:pt x="2224789" y="267251"/>
                  <a:pt x="2198236" y="285359"/>
                  <a:pt x="2169041" y="297711"/>
                </a:cubicBezTo>
                <a:cubicBezTo>
                  <a:pt x="2106001" y="324382"/>
                  <a:pt x="2041364" y="347110"/>
                  <a:pt x="1977655" y="372139"/>
                </a:cubicBezTo>
                <a:cubicBezTo>
                  <a:pt x="1898694" y="403160"/>
                  <a:pt x="1830774" y="429631"/>
                  <a:pt x="1754372" y="467832"/>
                </a:cubicBezTo>
                <a:cubicBezTo>
                  <a:pt x="1672135" y="508951"/>
                  <a:pt x="1591559" y="553316"/>
                  <a:pt x="1509823" y="595423"/>
                </a:cubicBezTo>
                <a:cubicBezTo>
                  <a:pt x="1374096" y="665343"/>
                  <a:pt x="1335638" y="675609"/>
                  <a:pt x="1180214" y="776177"/>
                </a:cubicBezTo>
                <a:lnTo>
                  <a:pt x="999460" y="893135"/>
                </a:lnTo>
                <a:cubicBezTo>
                  <a:pt x="967374" y="914114"/>
                  <a:pt x="938056" y="939786"/>
                  <a:pt x="903767" y="956930"/>
                </a:cubicBezTo>
                <a:cubicBezTo>
                  <a:pt x="868325" y="974651"/>
                  <a:pt x="831253" y="989430"/>
                  <a:pt x="797441" y="1010093"/>
                </a:cubicBezTo>
                <a:cubicBezTo>
                  <a:pt x="767199" y="1028574"/>
                  <a:pt x="742772" y="1055653"/>
                  <a:pt x="712381" y="1073888"/>
                </a:cubicBezTo>
                <a:cubicBezTo>
                  <a:pt x="689236" y="1087775"/>
                  <a:pt x="660941" y="1091640"/>
                  <a:pt x="637953" y="1105786"/>
                </a:cubicBezTo>
                <a:cubicBezTo>
                  <a:pt x="614378" y="1120294"/>
                  <a:pt x="597511" y="1144088"/>
                  <a:pt x="574158" y="1158949"/>
                </a:cubicBezTo>
                <a:cubicBezTo>
                  <a:pt x="558056" y="1169196"/>
                  <a:pt x="537679" y="1170945"/>
                  <a:pt x="520995" y="1180214"/>
                </a:cubicBezTo>
                <a:cubicBezTo>
                  <a:pt x="505504" y="1188820"/>
                  <a:pt x="493492" y="1202719"/>
                  <a:pt x="478465" y="1212111"/>
                </a:cubicBezTo>
                <a:cubicBezTo>
                  <a:pt x="465024" y="1220512"/>
                  <a:pt x="449526" y="1225222"/>
                  <a:pt x="435934" y="1233377"/>
                </a:cubicBezTo>
                <a:cubicBezTo>
                  <a:pt x="414019" y="1246526"/>
                  <a:pt x="394480" y="1263495"/>
                  <a:pt x="372139" y="1275907"/>
                </a:cubicBezTo>
                <a:cubicBezTo>
                  <a:pt x="359663" y="1282838"/>
                  <a:pt x="307716" y="1294671"/>
                  <a:pt x="297711" y="1297172"/>
                </a:cubicBezTo>
                <a:cubicBezTo>
                  <a:pt x="287079" y="1304260"/>
                  <a:pt x="278054" y="1314765"/>
                  <a:pt x="265814" y="1318437"/>
                </a:cubicBezTo>
                <a:cubicBezTo>
                  <a:pt x="195740" y="1339459"/>
                  <a:pt x="123992" y="1323886"/>
                  <a:pt x="53162" y="1318437"/>
                </a:cubicBezTo>
                <a:cubicBezTo>
                  <a:pt x="60250" y="1307804"/>
                  <a:pt x="66444" y="1296518"/>
                  <a:pt x="74427" y="1286539"/>
                </a:cubicBezTo>
                <a:cubicBezTo>
                  <a:pt x="135035" y="1210780"/>
                  <a:pt x="51501" y="1331562"/>
                  <a:pt x="116958" y="1233377"/>
                </a:cubicBezTo>
                <a:cubicBezTo>
                  <a:pt x="146361" y="1145164"/>
                  <a:pt x="96998" y="1283933"/>
                  <a:pt x="170121" y="1137684"/>
                </a:cubicBezTo>
                <a:cubicBezTo>
                  <a:pt x="177209" y="1123507"/>
                  <a:pt x="183522" y="1108915"/>
                  <a:pt x="191386" y="1095153"/>
                </a:cubicBezTo>
                <a:cubicBezTo>
                  <a:pt x="197726" y="1084058"/>
                  <a:pt x="225430" y="1063256"/>
                  <a:pt x="212651" y="1063256"/>
                </a:cubicBezTo>
                <a:cubicBezTo>
                  <a:pt x="197614" y="1063256"/>
                  <a:pt x="192305" y="1085527"/>
                  <a:pt x="180753" y="1095153"/>
                </a:cubicBezTo>
                <a:cubicBezTo>
                  <a:pt x="170936" y="1103334"/>
                  <a:pt x="159488" y="1109330"/>
                  <a:pt x="148855" y="1116418"/>
                </a:cubicBezTo>
                <a:cubicBezTo>
                  <a:pt x="141767" y="1127051"/>
                  <a:pt x="136626" y="1139280"/>
                  <a:pt x="127590" y="1148316"/>
                </a:cubicBezTo>
                <a:cubicBezTo>
                  <a:pt x="118554" y="1157352"/>
                  <a:pt x="103874" y="1159764"/>
                  <a:pt x="95693" y="1169581"/>
                </a:cubicBezTo>
                <a:cubicBezTo>
                  <a:pt x="85546" y="1181757"/>
                  <a:pt x="83219" y="1198923"/>
                  <a:pt x="74427" y="1212111"/>
                </a:cubicBezTo>
                <a:cubicBezTo>
                  <a:pt x="68866" y="1220452"/>
                  <a:pt x="60250" y="1226288"/>
                  <a:pt x="53162" y="1233377"/>
                </a:cubicBezTo>
                <a:cubicBezTo>
                  <a:pt x="49618" y="1244009"/>
                  <a:pt x="47973" y="1255477"/>
                  <a:pt x="42530" y="1265274"/>
                </a:cubicBezTo>
                <a:cubicBezTo>
                  <a:pt x="30118" y="1287615"/>
                  <a:pt x="0" y="1329070"/>
                  <a:pt x="0" y="1329070"/>
                </a:cubicBezTo>
                <a:cubicBezTo>
                  <a:pt x="3544" y="1343247"/>
                  <a:pt x="3382" y="1358912"/>
                  <a:pt x="10632" y="1371600"/>
                </a:cubicBezTo>
                <a:cubicBezTo>
                  <a:pt x="18092" y="1384655"/>
                  <a:pt x="32904" y="1391946"/>
                  <a:pt x="42530" y="1403497"/>
                </a:cubicBezTo>
                <a:cubicBezTo>
                  <a:pt x="50711" y="1413314"/>
                  <a:pt x="55199" y="1425939"/>
                  <a:pt x="63795" y="1435395"/>
                </a:cubicBezTo>
                <a:cubicBezTo>
                  <a:pt x="90768" y="1465065"/>
                  <a:pt x="120501" y="1492102"/>
                  <a:pt x="148855" y="1520456"/>
                </a:cubicBezTo>
                <a:cubicBezTo>
                  <a:pt x="166576" y="1538177"/>
                  <a:pt x="188117" y="1552766"/>
                  <a:pt x="202018" y="1573618"/>
                </a:cubicBezTo>
                <a:cubicBezTo>
                  <a:pt x="209106" y="1584251"/>
                  <a:pt x="214793" y="1595965"/>
                  <a:pt x="223283" y="1605516"/>
                </a:cubicBezTo>
                <a:cubicBezTo>
                  <a:pt x="246593" y="1631739"/>
                  <a:pt x="272903" y="1655134"/>
                  <a:pt x="297711" y="1679944"/>
                </a:cubicBezTo>
              </a:path>
            </a:pathLst>
          </a:cu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5FE07C0-C7C6-2B4B-9AB9-0E89D4D9048A}"/>
              </a:ext>
            </a:extLst>
          </p:cNvPr>
          <p:cNvSpPr txBox="1"/>
          <p:nvPr/>
        </p:nvSpPr>
        <p:spPr>
          <a:xfrm>
            <a:off x="4659047" y="6096035"/>
            <a:ext cx="2345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(can get messy quickly)</a:t>
            </a:r>
          </a:p>
        </p:txBody>
      </p:sp>
    </p:spTree>
    <p:extLst>
      <p:ext uri="{BB962C8B-B14F-4D97-AF65-F5344CB8AC3E}">
        <p14:creationId xmlns:p14="http://schemas.microsoft.com/office/powerpoint/2010/main" val="39134263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78F1DA2-2833-49FF-9287-44720AC6C8D2}"/>
              </a:ext>
            </a:extLst>
          </p:cNvPr>
          <p:cNvSpPr/>
          <p:nvPr/>
        </p:nvSpPr>
        <p:spPr>
          <a:xfrm>
            <a:off x="0" y="6581001"/>
            <a:ext cx="9976268" cy="27699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58F7A4-2143-4CCD-B8B3-8B4A1461ECF9}"/>
              </a:ext>
            </a:extLst>
          </p:cNvPr>
          <p:cNvSpPr txBox="1"/>
          <p:nvPr/>
        </p:nvSpPr>
        <p:spPr>
          <a:xfrm>
            <a:off x="36674" y="6583215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Building Personal Websites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845236-8634-4353-BA0D-8817FE36EC7A}"/>
              </a:ext>
            </a:extLst>
          </p:cNvPr>
          <p:cNvSpPr/>
          <p:nvPr/>
        </p:nvSpPr>
        <p:spPr>
          <a:xfrm>
            <a:off x="9921514" y="6581001"/>
            <a:ext cx="2270485" cy="276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03EA4A-E7EB-4525-B0D2-13B3997D5780}"/>
              </a:ext>
            </a:extLst>
          </p:cNvPr>
          <p:cNvSpPr txBox="1"/>
          <p:nvPr/>
        </p:nvSpPr>
        <p:spPr>
          <a:xfrm>
            <a:off x="9958188" y="6578787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Lecture 02 | Designing Websites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20B5D8-AC15-4502-8D58-9C3FDF958DB1}"/>
              </a:ext>
            </a:extLst>
          </p:cNvPr>
          <p:cNvSpPr txBox="1"/>
          <p:nvPr/>
        </p:nvSpPr>
        <p:spPr>
          <a:xfrm>
            <a:off x="340241" y="2155960"/>
            <a:ext cx="9976267" cy="4050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400" strike="sngStrike" dirty="0">
                <a:solidFill>
                  <a:schemeClr val="bg1">
                    <a:lumMod val="65000"/>
                  </a:schemeClr>
                </a:solidFill>
              </a:rPr>
              <a:t> Introduction to Design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400" strike="sngStrike" dirty="0">
                <a:solidFill>
                  <a:schemeClr val="bg1">
                    <a:lumMod val="65000"/>
                  </a:schemeClr>
                </a:solidFill>
              </a:rPr>
              <a:t> Wireframing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400" strike="sngStrike" dirty="0">
                <a:solidFill>
                  <a:schemeClr val="bg1">
                    <a:lumMod val="65000"/>
                  </a:schemeClr>
                </a:solidFill>
              </a:rPr>
              <a:t> Page Linking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400" dirty="0"/>
              <a:t> </a:t>
            </a:r>
            <a:r>
              <a:rPr lang="en-US" sz="4400" dirty="0" err="1"/>
              <a:t>Softwares</a:t>
            </a:r>
            <a:r>
              <a:rPr lang="en-US" sz="4400" dirty="0"/>
              <a:t> for Design</a:t>
            </a:r>
          </a:p>
        </p:txBody>
      </p:sp>
    </p:spTree>
    <p:extLst>
      <p:ext uri="{BB962C8B-B14F-4D97-AF65-F5344CB8AC3E}">
        <p14:creationId xmlns:p14="http://schemas.microsoft.com/office/powerpoint/2010/main" val="3463809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78F1DA2-2833-49FF-9287-44720AC6C8D2}"/>
              </a:ext>
            </a:extLst>
          </p:cNvPr>
          <p:cNvSpPr/>
          <p:nvPr/>
        </p:nvSpPr>
        <p:spPr>
          <a:xfrm>
            <a:off x="0" y="6581001"/>
            <a:ext cx="9976268" cy="27699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58F7A4-2143-4CCD-B8B3-8B4A1461ECF9}"/>
              </a:ext>
            </a:extLst>
          </p:cNvPr>
          <p:cNvSpPr txBox="1"/>
          <p:nvPr/>
        </p:nvSpPr>
        <p:spPr>
          <a:xfrm>
            <a:off x="36674" y="6583215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Building Personal Websites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845236-8634-4353-BA0D-8817FE36EC7A}"/>
              </a:ext>
            </a:extLst>
          </p:cNvPr>
          <p:cNvSpPr/>
          <p:nvPr/>
        </p:nvSpPr>
        <p:spPr>
          <a:xfrm>
            <a:off x="9921514" y="6581001"/>
            <a:ext cx="2270485" cy="276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03EA4A-E7EB-4525-B0D2-13B3997D5780}"/>
              </a:ext>
            </a:extLst>
          </p:cNvPr>
          <p:cNvSpPr txBox="1"/>
          <p:nvPr/>
        </p:nvSpPr>
        <p:spPr>
          <a:xfrm>
            <a:off x="9958188" y="6578787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Lecture 02 | Designing Websites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20AF5F-AE2B-D24A-B74C-EA8735C66AE6}"/>
              </a:ext>
            </a:extLst>
          </p:cNvPr>
          <p:cNvSpPr txBox="1"/>
          <p:nvPr/>
        </p:nvSpPr>
        <p:spPr>
          <a:xfrm>
            <a:off x="2205381" y="9526"/>
            <a:ext cx="7662530" cy="1003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4400" dirty="0"/>
              <a:t>Steps to Designing a Wireframe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9A8FEB8-9247-FD48-A467-752A88A8D9C6}"/>
              </a:ext>
            </a:extLst>
          </p:cNvPr>
          <p:cNvCxnSpPr>
            <a:cxnSpLocks/>
          </p:cNvCxnSpPr>
          <p:nvPr/>
        </p:nvCxnSpPr>
        <p:spPr>
          <a:xfrm>
            <a:off x="5826653" y="1013664"/>
            <a:ext cx="419986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4271775-46B6-8E4D-AC95-40B916D211E6}"/>
              </a:ext>
            </a:extLst>
          </p:cNvPr>
          <p:cNvSpPr txBox="1"/>
          <p:nvPr/>
        </p:nvSpPr>
        <p:spPr>
          <a:xfrm>
            <a:off x="922952" y="1395303"/>
            <a:ext cx="9518219" cy="547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200" b="1" dirty="0"/>
              <a:t>Step 5: Rendering on a Digital Platform (Beyond Scope of Course)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9E9FF7-88B9-8B4B-8554-E08FA9599FF1}"/>
              </a:ext>
            </a:extLst>
          </p:cNvPr>
          <p:cNvSpPr txBox="1"/>
          <p:nvPr/>
        </p:nvSpPr>
        <p:spPr>
          <a:xfrm>
            <a:off x="1336890" y="2324591"/>
            <a:ext cx="9518219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Reconstructing wireframe in an illustration or design-oriented software.</a:t>
            </a:r>
          </a:p>
          <a:p>
            <a:endParaRPr lang="en-US" sz="2200" dirty="0"/>
          </a:p>
          <a:p>
            <a:r>
              <a:rPr lang="en-US" sz="2200" dirty="0"/>
              <a:t>Allows for more accurate placement of elements with the flexibility of moving them around later.</a:t>
            </a:r>
          </a:p>
          <a:p>
            <a:endParaRPr lang="en-US" sz="2200" dirty="0"/>
          </a:p>
          <a:p>
            <a:r>
              <a:rPr lang="en-US" sz="2200" dirty="0"/>
              <a:t>Freely experiment with color.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C485F82-D501-9549-BF00-64E74CBD08A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27552" y="4907512"/>
            <a:ext cx="865460" cy="86546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927C70B-B37D-5C42-B668-36048C1CA4A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3356" y="4912643"/>
            <a:ext cx="865460" cy="86546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B2BD9EB-E423-9F43-A32C-1D77622D8870}"/>
              </a:ext>
            </a:extLst>
          </p:cNvPr>
          <p:cNvSpPr txBox="1"/>
          <p:nvPr/>
        </p:nvSpPr>
        <p:spPr>
          <a:xfrm>
            <a:off x="7627088" y="5990107"/>
            <a:ext cx="4029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*Can also be done in PowerPoint!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72D9A29-C842-2F4D-9692-5FA945EDE5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7087" y="4907512"/>
            <a:ext cx="893583" cy="88072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B410DB7-682B-4B48-B6C9-EA02A24C1F8F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11180" y="4917510"/>
            <a:ext cx="873543" cy="855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9469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78F1DA2-2833-49FF-9287-44720AC6C8D2}"/>
              </a:ext>
            </a:extLst>
          </p:cNvPr>
          <p:cNvSpPr/>
          <p:nvPr/>
        </p:nvSpPr>
        <p:spPr>
          <a:xfrm>
            <a:off x="0" y="6581001"/>
            <a:ext cx="9976268" cy="27699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58F7A4-2143-4CCD-B8B3-8B4A1461ECF9}"/>
              </a:ext>
            </a:extLst>
          </p:cNvPr>
          <p:cNvSpPr txBox="1"/>
          <p:nvPr/>
        </p:nvSpPr>
        <p:spPr>
          <a:xfrm>
            <a:off x="36674" y="6583215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Building Personal Websites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845236-8634-4353-BA0D-8817FE36EC7A}"/>
              </a:ext>
            </a:extLst>
          </p:cNvPr>
          <p:cNvSpPr/>
          <p:nvPr/>
        </p:nvSpPr>
        <p:spPr>
          <a:xfrm>
            <a:off x="9921514" y="6581001"/>
            <a:ext cx="2270485" cy="276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03EA4A-E7EB-4525-B0D2-13B3997D5780}"/>
              </a:ext>
            </a:extLst>
          </p:cNvPr>
          <p:cNvSpPr txBox="1"/>
          <p:nvPr/>
        </p:nvSpPr>
        <p:spPr>
          <a:xfrm>
            <a:off x="9958188" y="6578787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Lecture 02 | Designing Websites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20AF5F-AE2B-D24A-B74C-EA8735C66AE6}"/>
              </a:ext>
            </a:extLst>
          </p:cNvPr>
          <p:cNvSpPr txBox="1"/>
          <p:nvPr/>
        </p:nvSpPr>
        <p:spPr>
          <a:xfrm>
            <a:off x="2205381" y="9526"/>
            <a:ext cx="7662530" cy="1003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4400" dirty="0"/>
              <a:t>Steps to Designing a Wireframe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9A8FEB8-9247-FD48-A467-752A88A8D9C6}"/>
              </a:ext>
            </a:extLst>
          </p:cNvPr>
          <p:cNvCxnSpPr>
            <a:cxnSpLocks/>
          </p:cNvCxnSpPr>
          <p:nvPr/>
        </p:nvCxnSpPr>
        <p:spPr>
          <a:xfrm>
            <a:off x="5826653" y="1013664"/>
            <a:ext cx="419986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4271775-46B6-8E4D-AC95-40B916D211E6}"/>
              </a:ext>
            </a:extLst>
          </p:cNvPr>
          <p:cNvSpPr txBox="1"/>
          <p:nvPr/>
        </p:nvSpPr>
        <p:spPr>
          <a:xfrm>
            <a:off x="922952" y="1395303"/>
            <a:ext cx="9518219" cy="547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200" b="1" dirty="0"/>
              <a:t>Step 5: Rendering on a Digital Platform (Beyond Scope of Course)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BA822E7-0035-8B44-A645-C595CBB744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1434" y="2200056"/>
            <a:ext cx="8130424" cy="4119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2633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78F1DA2-2833-49FF-9287-44720AC6C8D2}"/>
              </a:ext>
            </a:extLst>
          </p:cNvPr>
          <p:cNvSpPr/>
          <p:nvPr/>
        </p:nvSpPr>
        <p:spPr>
          <a:xfrm>
            <a:off x="0" y="6581001"/>
            <a:ext cx="9976268" cy="27699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58F7A4-2143-4CCD-B8B3-8B4A1461ECF9}"/>
              </a:ext>
            </a:extLst>
          </p:cNvPr>
          <p:cNvSpPr txBox="1"/>
          <p:nvPr/>
        </p:nvSpPr>
        <p:spPr>
          <a:xfrm>
            <a:off x="36674" y="6583215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Building Personal Websites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845236-8634-4353-BA0D-8817FE36EC7A}"/>
              </a:ext>
            </a:extLst>
          </p:cNvPr>
          <p:cNvSpPr/>
          <p:nvPr/>
        </p:nvSpPr>
        <p:spPr>
          <a:xfrm>
            <a:off x="9921514" y="6581001"/>
            <a:ext cx="2270485" cy="276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03EA4A-E7EB-4525-B0D2-13B3997D5780}"/>
              </a:ext>
            </a:extLst>
          </p:cNvPr>
          <p:cNvSpPr txBox="1"/>
          <p:nvPr/>
        </p:nvSpPr>
        <p:spPr>
          <a:xfrm>
            <a:off x="9958188" y="6578787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Lecture 02 | Designing Websites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756C119-AA59-354B-9237-B9F4A316A892}"/>
              </a:ext>
            </a:extLst>
          </p:cNvPr>
          <p:cNvSpPr txBox="1"/>
          <p:nvPr/>
        </p:nvSpPr>
        <p:spPr>
          <a:xfrm>
            <a:off x="3703675" y="9526"/>
            <a:ext cx="4784649" cy="1003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4400" dirty="0"/>
              <a:t>Homework Ideas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6EF4C84-3B20-7847-843C-BBA4C09B8313}"/>
              </a:ext>
            </a:extLst>
          </p:cNvPr>
          <p:cNvCxnSpPr>
            <a:cxnSpLocks/>
          </p:cNvCxnSpPr>
          <p:nvPr/>
        </p:nvCxnSpPr>
        <p:spPr>
          <a:xfrm>
            <a:off x="5955606" y="1013664"/>
            <a:ext cx="419986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7C1DE33-6BBF-7747-8005-88F3087DD81D}"/>
              </a:ext>
            </a:extLst>
          </p:cNvPr>
          <p:cNvSpPr txBox="1"/>
          <p:nvPr/>
        </p:nvSpPr>
        <p:spPr>
          <a:xfrm>
            <a:off x="536954" y="1318963"/>
            <a:ext cx="10579395" cy="2352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2000" dirty="0"/>
              <a:t>Create rough sketches of site on paper.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2000" dirty="0"/>
              <a:t>Separate content onto different pages.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2000" dirty="0"/>
              <a:t>Link pages together using arrows. 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2000" dirty="0"/>
              <a:t>Specify what type of content goes where (paragraph, image, </a:t>
            </a:r>
            <a:r>
              <a:rPr lang="en-US" sz="2000" dirty="0" err="1"/>
              <a:t>etc</a:t>
            </a:r>
            <a:r>
              <a:rPr lang="en-US" sz="2000" dirty="0"/>
              <a:t>).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q"/>
            </a:pPr>
            <a:endParaRPr lang="en-US" sz="2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FBF88FF-5D81-2445-B8FD-24791E294389}"/>
              </a:ext>
            </a:extLst>
          </p:cNvPr>
          <p:cNvSpPr txBox="1"/>
          <p:nvPr/>
        </p:nvSpPr>
        <p:spPr>
          <a:xfrm>
            <a:off x="595569" y="3632263"/>
            <a:ext cx="10579395" cy="506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/>
              <a:t>Email sketches of site to Andrew ID </a:t>
            </a:r>
            <a:r>
              <a:rPr lang="en-US" sz="2000" b="1" dirty="0" err="1"/>
              <a:t>odadfar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8015509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78F1DA2-2833-49FF-9287-44720AC6C8D2}"/>
              </a:ext>
            </a:extLst>
          </p:cNvPr>
          <p:cNvSpPr/>
          <p:nvPr/>
        </p:nvSpPr>
        <p:spPr>
          <a:xfrm>
            <a:off x="0" y="6581001"/>
            <a:ext cx="9976268" cy="27699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58F7A4-2143-4CCD-B8B3-8B4A1461ECF9}"/>
              </a:ext>
            </a:extLst>
          </p:cNvPr>
          <p:cNvSpPr txBox="1"/>
          <p:nvPr/>
        </p:nvSpPr>
        <p:spPr>
          <a:xfrm>
            <a:off x="36674" y="6583215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Building Personal Websites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845236-8634-4353-BA0D-8817FE36EC7A}"/>
              </a:ext>
            </a:extLst>
          </p:cNvPr>
          <p:cNvSpPr/>
          <p:nvPr/>
        </p:nvSpPr>
        <p:spPr>
          <a:xfrm>
            <a:off x="9921514" y="6581001"/>
            <a:ext cx="2270485" cy="276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03EA4A-E7EB-4525-B0D2-13B3997D5780}"/>
              </a:ext>
            </a:extLst>
          </p:cNvPr>
          <p:cNvSpPr txBox="1"/>
          <p:nvPr/>
        </p:nvSpPr>
        <p:spPr>
          <a:xfrm>
            <a:off x="9958188" y="6578787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Lecture 02 | Designing Websites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ABC2CE-93C6-4DA8-BFE5-205FB2A5F003}"/>
              </a:ext>
            </a:extLst>
          </p:cNvPr>
          <p:cNvSpPr txBox="1"/>
          <p:nvPr/>
        </p:nvSpPr>
        <p:spPr>
          <a:xfrm>
            <a:off x="4934031" y="3105834"/>
            <a:ext cx="23239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Live Demo</a:t>
            </a:r>
          </a:p>
        </p:txBody>
      </p:sp>
    </p:spTree>
    <p:extLst>
      <p:ext uri="{BB962C8B-B14F-4D97-AF65-F5344CB8AC3E}">
        <p14:creationId xmlns:p14="http://schemas.microsoft.com/office/powerpoint/2010/main" val="12002087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77E990D-F460-6D4E-9564-E873E9B2699E}"/>
              </a:ext>
            </a:extLst>
          </p:cNvPr>
          <p:cNvSpPr/>
          <p:nvPr/>
        </p:nvSpPr>
        <p:spPr>
          <a:xfrm>
            <a:off x="586425" y="1396929"/>
            <a:ext cx="10792047" cy="21649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i="1" dirty="0">
              <a:solidFill>
                <a:schemeClr val="accent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78F1DA2-2833-49FF-9287-44720AC6C8D2}"/>
              </a:ext>
            </a:extLst>
          </p:cNvPr>
          <p:cNvSpPr/>
          <p:nvPr/>
        </p:nvSpPr>
        <p:spPr>
          <a:xfrm>
            <a:off x="0" y="6581001"/>
            <a:ext cx="9976268" cy="27699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58F7A4-2143-4CCD-B8B3-8B4A1461ECF9}"/>
              </a:ext>
            </a:extLst>
          </p:cNvPr>
          <p:cNvSpPr txBox="1"/>
          <p:nvPr/>
        </p:nvSpPr>
        <p:spPr>
          <a:xfrm>
            <a:off x="36674" y="6583215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Building Personal Websites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845236-8634-4353-BA0D-8817FE36EC7A}"/>
              </a:ext>
            </a:extLst>
          </p:cNvPr>
          <p:cNvSpPr/>
          <p:nvPr/>
        </p:nvSpPr>
        <p:spPr>
          <a:xfrm>
            <a:off x="9921514" y="6581001"/>
            <a:ext cx="2270485" cy="276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03EA4A-E7EB-4525-B0D2-13B3997D5780}"/>
              </a:ext>
            </a:extLst>
          </p:cNvPr>
          <p:cNvSpPr txBox="1"/>
          <p:nvPr/>
        </p:nvSpPr>
        <p:spPr>
          <a:xfrm>
            <a:off x="9958188" y="6578787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Lecture 02 | Designing Websites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20B5D8-AC15-4502-8D58-9C3FDF958DB1}"/>
              </a:ext>
            </a:extLst>
          </p:cNvPr>
          <p:cNvSpPr txBox="1"/>
          <p:nvPr/>
        </p:nvSpPr>
        <p:spPr>
          <a:xfrm>
            <a:off x="586425" y="579608"/>
            <a:ext cx="3704221" cy="754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dirty="0"/>
              <a:t>What is Design?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6C28BF-8E43-C84F-A541-57176135A539}"/>
              </a:ext>
            </a:extLst>
          </p:cNvPr>
          <p:cNvSpPr txBox="1"/>
          <p:nvPr/>
        </p:nvSpPr>
        <p:spPr>
          <a:xfrm>
            <a:off x="1477379" y="1335345"/>
            <a:ext cx="8444135" cy="26522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000" dirty="0" err="1"/>
              <a:t>de·sign</a:t>
            </a:r>
            <a:r>
              <a:rPr lang="en-US" sz="3000" dirty="0"/>
              <a:t> </a:t>
            </a:r>
          </a:p>
          <a:p>
            <a:pPr>
              <a:lnSpc>
                <a:spcPct val="150000"/>
              </a:lnSpc>
            </a:pPr>
            <a:r>
              <a:rPr lang="en-US" i="1" dirty="0">
                <a:solidFill>
                  <a:schemeClr val="bg2">
                    <a:lumMod val="50000"/>
                  </a:schemeClr>
                </a:solidFill>
              </a:rPr>
              <a:t>noun</a:t>
            </a:r>
          </a:p>
          <a:p>
            <a:pPr>
              <a:lnSpc>
                <a:spcPct val="150000"/>
              </a:lnSpc>
            </a:pPr>
            <a:r>
              <a:rPr lang="en-US" dirty="0"/>
              <a:t>a plan or drawing produced to show the look and function or workings of a building, garment, or other object before it is built or made.</a:t>
            </a:r>
            <a:endParaRPr lang="en-US" sz="3000" i="1" dirty="0">
              <a:solidFill>
                <a:schemeClr val="bg2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5922012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E99D0FE-F8C3-CA4C-8B1C-DA2A4D3B8ECB}"/>
              </a:ext>
            </a:extLst>
          </p:cNvPr>
          <p:cNvSpPr/>
          <p:nvPr/>
        </p:nvSpPr>
        <p:spPr>
          <a:xfrm>
            <a:off x="586425" y="1396929"/>
            <a:ext cx="10792047" cy="21649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i="1" dirty="0">
              <a:solidFill>
                <a:schemeClr val="accent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78F1DA2-2833-49FF-9287-44720AC6C8D2}"/>
              </a:ext>
            </a:extLst>
          </p:cNvPr>
          <p:cNvSpPr/>
          <p:nvPr/>
        </p:nvSpPr>
        <p:spPr>
          <a:xfrm>
            <a:off x="0" y="6581001"/>
            <a:ext cx="9976268" cy="27699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58F7A4-2143-4CCD-B8B3-8B4A1461ECF9}"/>
              </a:ext>
            </a:extLst>
          </p:cNvPr>
          <p:cNvSpPr txBox="1"/>
          <p:nvPr/>
        </p:nvSpPr>
        <p:spPr>
          <a:xfrm>
            <a:off x="36674" y="6583215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Building Personal Websites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845236-8634-4353-BA0D-8817FE36EC7A}"/>
              </a:ext>
            </a:extLst>
          </p:cNvPr>
          <p:cNvSpPr/>
          <p:nvPr/>
        </p:nvSpPr>
        <p:spPr>
          <a:xfrm>
            <a:off x="9921514" y="6581001"/>
            <a:ext cx="2270485" cy="276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03EA4A-E7EB-4525-B0D2-13B3997D5780}"/>
              </a:ext>
            </a:extLst>
          </p:cNvPr>
          <p:cNvSpPr txBox="1"/>
          <p:nvPr/>
        </p:nvSpPr>
        <p:spPr>
          <a:xfrm>
            <a:off x="9958188" y="6578787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Lecture 02 | Designing Websites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20B5D8-AC15-4502-8D58-9C3FDF958DB1}"/>
              </a:ext>
            </a:extLst>
          </p:cNvPr>
          <p:cNvSpPr txBox="1"/>
          <p:nvPr/>
        </p:nvSpPr>
        <p:spPr>
          <a:xfrm>
            <a:off x="586425" y="579608"/>
            <a:ext cx="10524598" cy="754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dirty="0"/>
              <a:t>Okay, great. But what is Design for Websites?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6C28BF-8E43-C84F-A541-57176135A539}"/>
              </a:ext>
            </a:extLst>
          </p:cNvPr>
          <p:cNvSpPr txBox="1"/>
          <p:nvPr/>
        </p:nvSpPr>
        <p:spPr>
          <a:xfrm>
            <a:off x="1477379" y="1335345"/>
            <a:ext cx="8444135" cy="26522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000" dirty="0"/>
              <a:t>web </a:t>
            </a:r>
            <a:r>
              <a:rPr lang="en-US" sz="3000" dirty="0" err="1"/>
              <a:t>de·sign</a:t>
            </a:r>
            <a:r>
              <a:rPr lang="en-US" sz="3000" dirty="0"/>
              <a:t> </a:t>
            </a:r>
          </a:p>
          <a:p>
            <a:pPr>
              <a:lnSpc>
                <a:spcPct val="150000"/>
              </a:lnSpc>
            </a:pPr>
            <a:r>
              <a:rPr lang="en-US" i="1" dirty="0">
                <a:solidFill>
                  <a:schemeClr val="bg2">
                    <a:lumMod val="50000"/>
                  </a:schemeClr>
                </a:solidFill>
              </a:rPr>
              <a:t>noun</a:t>
            </a:r>
          </a:p>
          <a:p>
            <a:pPr>
              <a:lnSpc>
                <a:spcPct val="150000"/>
              </a:lnSpc>
            </a:pPr>
            <a:r>
              <a:rPr lang="en-US" dirty="0"/>
              <a:t>a plan or drawing produced to </a:t>
            </a:r>
            <a:r>
              <a:rPr lang="en-US" b="1" dirty="0"/>
              <a:t>show the look and function or workings </a:t>
            </a:r>
            <a:r>
              <a:rPr lang="en-US" dirty="0"/>
              <a:t>of a website before it is built or made.</a:t>
            </a:r>
            <a:endParaRPr lang="en-US" sz="3000" i="1" dirty="0">
              <a:solidFill>
                <a:schemeClr val="bg2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endParaRPr lang="en-US" sz="30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B6B0DF3-8AB3-1D4B-A058-CEED13010BC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83057" y="3747223"/>
            <a:ext cx="6198781" cy="2531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654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78F1DA2-2833-49FF-9287-44720AC6C8D2}"/>
              </a:ext>
            </a:extLst>
          </p:cNvPr>
          <p:cNvSpPr/>
          <p:nvPr/>
        </p:nvSpPr>
        <p:spPr>
          <a:xfrm>
            <a:off x="0" y="6581001"/>
            <a:ext cx="9976268" cy="27699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58F7A4-2143-4CCD-B8B3-8B4A1461ECF9}"/>
              </a:ext>
            </a:extLst>
          </p:cNvPr>
          <p:cNvSpPr txBox="1"/>
          <p:nvPr/>
        </p:nvSpPr>
        <p:spPr>
          <a:xfrm>
            <a:off x="36674" y="6583215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Building Personal Websites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845236-8634-4353-BA0D-8817FE36EC7A}"/>
              </a:ext>
            </a:extLst>
          </p:cNvPr>
          <p:cNvSpPr/>
          <p:nvPr/>
        </p:nvSpPr>
        <p:spPr>
          <a:xfrm>
            <a:off x="9921514" y="6581001"/>
            <a:ext cx="2270485" cy="276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03EA4A-E7EB-4525-B0D2-13B3997D5780}"/>
              </a:ext>
            </a:extLst>
          </p:cNvPr>
          <p:cNvSpPr txBox="1"/>
          <p:nvPr/>
        </p:nvSpPr>
        <p:spPr>
          <a:xfrm>
            <a:off x="9958188" y="6578787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Lecture 02 | Designing Websites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20B5D8-AC15-4502-8D58-9C3FDF958DB1}"/>
              </a:ext>
            </a:extLst>
          </p:cNvPr>
          <p:cNvSpPr txBox="1"/>
          <p:nvPr/>
        </p:nvSpPr>
        <p:spPr>
          <a:xfrm>
            <a:off x="586425" y="579608"/>
            <a:ext cx="10524598" cy="5755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dirty="0"/>
              <a:t>Look</a:t>
            </a:r>
            <a:endParaRPr lang="en-US" sz="2000" dirty="0"/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Is it appealing?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Are images and text clean and readable?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Does it grab the eye?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Does it make good use of form and color?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Is there a level of consistency between pages and objects?</a:t>
            </a:r>
          </a:p>
          <a:p>
            <a:pPr>
              <a:lnSpc>
                <a:spcPct val="150000"/>
              </a:lnSpc>
            </a:pPr>
            <a:r>
              <a:rPr lang="en-US" sz="3200" dirty="0">
                <a:solidFill>
                  <a:prstClr val="black"/>
                </a:solidFill>
              </a:rPr>
              <a:t>Function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Does it have the right information?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Is nothing being obstructed?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Can a user find their way around the site?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2279027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9E019FC2-0EB9-4043-BFC4-B8486BA06CA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6290" y="76294"/>
            <a:ext cx="1845927" cy="138998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78F1DA2-2833-49FF-9287-44720AC6C8D2}"/>
              </a:ext>
            </a:extLst>
          </p:cNvPr>
          <p:cNvSpPr/>
          <p:nvPr/>
        </p:nvSpPr>
        <p:spPr>
          <a:xfrm>
            <a:off x="0" y="6581001"/>
            <a:ext cx="9976268" cy="27699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58F7A4-2143-4CCD-B8B3-8B4A1461ECF9}"/>
              </a:ext>
            </a:extLst>
          </p:cNvPr>
          <p:cNvSpPr txBox="1"/>
          <p:nvPr/>
        </p:nvSpPr>
        <p:spPr>
          <a:xfrm>
            <a:off x="36674" y="6583215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Building Personal Websites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845236-8634-4353-BA0D-8817FE36EC7A}"/>
              </a:ext>
            </a:extLst>
          </p:cNvPr>
          <p:cNvSpPr/>
          <p:nvPr/>
        </p:nvSpPr>
        <p:spPr>
          <a:xfrm>
            <a:off x="9921514" y="6581001"/>
            <a:ext cx="2270485" cy="276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03EA4A-E7EB-4525-B0D2-13B3997D5780}"/>
              </a:ext>
            </a:extLst>
          </p:cNvPr>
          <p:cNvSpPr txBox="1"/>
          <p:nvPr/>
        </p:nvSpPr>
        <p:spPr>
          <a:xfrm>
            <a:off x="9958188" y="6578787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Lecture 02 | Designing Websites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712027-F58D-024F-826F-AAE1D7D65BDA}"/>
              </a:ext>
            </a:extLst>
          </p:cNvPr>
          <p:cNvSpPr/>
          <p:nvPr/>
        </p:nvSpPr>
        <p:spPr>
          <a:xfrm>
            <a:off x="3691133" y="3215096"/>
            <a:ext cx="4102532" cy="233510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i="1" dirty="0">
              <a:solidFill>
                <a:schemeClr val="accent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15F7863-8F4F-3A4B-9CD4-25948F760EAE}"/>
              </a:ext>
            </a:extLst>
          </p:cNvPr>
          <p:cNvSpPr/>
          <p:nvPr/>
        </p:nvSpPr>
        <p:spPr>
          <a:xfrm>
            <a:off x="3691133" y="3215097"/>
            <a:ext cx="4028104" cy="45313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bg1"/>
                </a:solidFill>
              </a:rPr>
              <a:t> Your Site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39F5927-D3A2-8C45-B467-DE8A988267DC}"/>
              </a:ext>
            </a:extLst>
          </p:cNvPr>
          <p:cNvCxnSpPr>
            <a:cxnSpLocks/>
          </p:cNvCxnSpPr>
          <p:nvPr/>
        </p:nvCxnSpPr>
        <p:spPr>
          <a:xfrm>
            <a:off x="4348716" y="3923414"/>
            <a:ext cx="3147237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70B3397-0016-8646-B17D-A466233C1048}"/>
              </a:ext>
            </a:extLst>
          </p:cNvPr>
          <p:cNvCxnSpPr>
            <a:cxnSpLocks/>
          </p:cNvCxnSpPr>
          <p:nvPr/>
        </p:nvCxnSpPr>
        <p:spPr>
          <a:xfrm>
            <a:off x="3912781" y="4154376"/>
            <a:ext cx="3583172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0DAA5DA-32F5-8B41-B6FF-9FB0B001E029}"/>
              </a:ext>
            </a:extLst>
          </p:cNvPr>
          <p:cNvCxnSpPr>
            <a:cxnSpLocks/>
          </p:cNvCxnSpPr>
          <p:nvPr/>
        </p:nvCxnSpPr>
        <p:spPr>
          <a:xfrm>
            <a:off x="3912781" y="4413102"/>
            <a:ext cx="3583172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2C23CA6-DF55-DC4E-9CFC-1CBBE78D7DA5}"/>
              </a:ext>
            </a:extLst>
          </p:cNvPr>
          <p:cNvCxnSpPr>
            <a:cxnSpLocks/>
          </p:cNvCxnSpPr>
          <p:nvPr/>
        </p:nvCxnSpPr>
        <p:spPr>
          <a:xfrm>
            <a:off x="4348716" y="4681870"/>
            <a:ext cx="3147237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32E102C-BA16-7D49-9FAA-62E0466B04D1}"/>
              </a:ext>
            </a:extLst>
          </p:cNvPr>
          <p:cNvCxnSpPr>
            <a:cxnSpLocks/>
          </p:cNvCxnSpPr>
          <p:nvPr/>
        </p:nvCxnSpPr>
        <p:spPr>
          <a:xfrm>
            <a:off x="3912781" y="4912832"/>
            <a:ext cx="3583172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2D7BAB4-2999-3D4E-BE26-751004A573D0}"/>
              </a:ext>
            </a:extLst>
          </p:cNvPr>
          <p:cNvCxnSpPr>
            <a:cxnSpLocks/>
          </p:cNvCxnSpPr>
          <p:nvPr/>
        </p:nvCxnSpPr>
        <p:spPr>
          <a:xfrm>
            <a:off x="3912781" y="5171558"/>
            <a:ext cx="3583172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Bent Arrow 21">
            <a:extLst>
              <a:ext uri="{FF2B5EF4-FFF2-40B4-BE49-F238E27FC236}">
                <a16:creationId xmlns:a16="http://schemas.microsoft.com/office/drawing/2014/main" id="{2B6675D2-6CE7-D848-ACF9-BC129FEEE27C}"/>
              </a:ext>
            </a:extLst>
          </p:cNvPr>
          <p:cNvSpPr/>
          <p:nvPr/>
        </p:nvSpPr>
        <p:spPr>
          <a:xfrm>
            <a:off x="6842051" y="1776156"/>
            <a:ext cx="1754372" cy="850605"/>
          </a:xfrm>
          <a:prstGeom prst="ben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Bent Arrow 22">
            <a:extLst>
              <a:ext uri="{FF2B5EF4-FFF2-40B4-BE49-F238E27FC236}">
                <a16:creationId xmlns:a16="http://schemas.microsoft.com/office/drawing/2014/main" id="{55E9DC0B-A82B-2544-8359-87DA75A41530}"/>
              </a:ext>
            </a:extLst>
          </p:cNvPr>
          <p:cNvSpPr/>
          <p:nvPr/>
        </p:nvSpPr>
        <p:spPr>
          <a:xfrm rot="16200000" flipH="1" flipV="1">
            <a:off x="3780134" y="1369168"/>
            <a:ext cx="738444" cy="1754372"/>
          </a:xfrm>
          <a:prstGeom prst="ben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4D97E824-3B88-9549-A6A0-C613CC77922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4758" y="350483"/>
            <a:ext cx="2852479" cy="227627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CAF3AB82-B204-E547-B4CF-8168D95CFCD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85692" y="350483"/>
            <a:ext cx="2852479" cy="227627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C1D23A63-EBF7-2E4F-8C10-414ED2E6A9F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32556" y="386173"/>
            <a:ext cx="812209" cy="81220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268CEB4-CB8B-DF49-9DE5-61BB59B60510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4120" y="2924325"/>
            <a:ext cx="812209" cy="581542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05F5D514-D945-E841-8304-945233BB5E44}"/>
              </a:ext>
            </a:extLst>
          </p:cNvPr>
          <p:cNvSpPr txBox="1"/>
          <p:nvPr/>
        </p:nvSpPr>
        <p:spPr>
          <a:xfrm>
            <a:off x="1268878" y="3105834"/>
            <a:ext cx="20213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*Assuming pirates have </a:t>
            </a:r>
            <a:r>
              <a:rPr lang="en-US" dirty="0" err="1"/>
              <a:t>wifi</a:t>
            </a:r>
            <a:endParaRPr lang="en-US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BEF32BC6-BF99-F540-83A5-6DD85CFD73E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84330" y="263010"/>
            <a:ext cx="812209" cy="812209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378086A0-5F48-EC48-B95B-C5298A3A2D1D}"/>
              </a:ext>
            </a:extLst>
          </p:cNvPr>
          <p:cNvSpPr txBox="1"/>
          <p:nvPr/>
        </p:nvSpPr>
        <p:spPr>
          <a:xfrm>
            <a:off x="1720997" y="5726759"/>
            <a:ext cx="77690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Clients enter the site having something the want to learn or see in mind.</a:t>
            </a:r>
          </a:p>
          <a:p>
            <a:pPr algn="ctr"/>
            <a:r>
              <a:rPr lang="en-US" dirty="0"/>
              <a:t>Your site needs to supply that in a quick and visually-impressive matter.</a:t>
            </a:r>
          </a:p>
        </p:txBody>
      </p:sp>
    </p:spTree>
    <p:extLst>
      <p:ext uri="{BB962C8B-B14F-4D97-AF65-F5344CB8AC3E}">
        <p14:creationId xmlns:p14="http://schemas.microsoft.com/office/powerpoint/2010/main" val="2960581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9" grpId="0"/>
      <p:bldP spid="3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78F1DA2-2833-49FF-9287-44720AC6C8D2}"/>
              </a:ext>
            </a:extLst>
          </p:cNvPr>
          <p:cNvSpPr/>
          <p:nvPr/>
        </p:nvSpPr>
        <p:spPr>
          <a:xfrm>
            <a:off x="0" y="6581001"/>
            <a:ext cx="9976268" cy="27699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58F7A4-2143-4CCD-B8B3-8B4A1461ECF9}"/>
              </a:ext>
            </a:extLst>
          </p:cNvPr>
          <p:cNvSpPr txBox="1"/>
          <p:nvPr/>
        </p:nvSpPr>
        <p:spPr>
          <a:xfrm>
            <a:off x="36674" y="6583215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Building Personal Websites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845236-8634-4353-BA0D-8817FE36EC7A}"/>
              </a:ext>
            </a:extLst>
          </p:cNvPr>
          <p:cNvSpPr/>
          <p:nvPr/>
        </p:nvSpPr>
        <p:spPr>
          <a:xfrm>
            <a:off x="9921514" y="6581001"/>
            <a:ext cx="2270485" cy="276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03EA4A-E7EB-4525-B0D2-13B3997D5780}"/>
              </a:ext>
            </a:extLst>
          </p:cNvPr>
          <p:cNvSpPr txBox="1"/>
          <p:nvPr/>
        </p:nvSpPr>
        <p:spPr>
          <a:xfrm>
            <a:off x="9958188" y="6578787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Lecture 02 | Designing Websites</a:t>
            </a:r>
          </a:p>
        </p:txBody>
      </p:sp>
      <p:sp>
        <p:nvSpPr>
          <p:cNvPr id="22" name="Bent Arrow 21">
            <a:extLst>
              <a:ext uri="{FF2B5EF4-FFF2-40B4-BE49-F238E27FC236}">
                <a16:creationId xmlns:a16="http://schemas.microsoft.com/office/drawing/2014/main" id="{2B6675D2-6CE7-D848-ACF9-BC129FEEE27C}"/>
              </a:ext>
            </a:extLst>
          </p:cNvPr>
          <p:cNvSpPr/>
          <p:nvPr/>
        </p:nvSpPr>
        <p:spPr>
          <a:xfrm>
            <a:off x="6842051" y="1776156"/>
            <a:ext cx="1754372" cy="850605"/>
          </a:xfrm>
          <a:prstGeom prst="ben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Bent Arrow 22">
            <a:extLst>
              <a:ext uri="{FF2B5EF4-FFF2-40B4-BE49-F238E27FC236}">
                <a16:creationId xmlns:a16="http://schemas.microsoft.com/office/drawing/2014/main" id="{55E9DC0B-A82B-2544-8359-87DA75A41530}"/>
              </a:ext>
            </a:extLst>
          </p:cNvPr>
          <p:cNvSpPr/>
          <p:nvPr/>
        </p:nvSpPr>
        <p:spPr>
          <a:xfrm rot="16200000" flipH="1" flipV="1">
            <a:off x="3780134" y="1369168"/>
            <a:ext cx="738444" cy="1754372"/>
          </a:xfrm>
          <a:prstGeom prst="ben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4D97E824-3B88-9549-A6A0-C613CC77922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4758" y="350483"/>
            <a:ext cx="2852479" cy="227627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CAF3AB82-B204-E547-B4CF-8168D95CFCD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85692" y="350483"/>
            <a:ext cx="2852479" cy="227627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C1D23A63-EBF7-2E4F-8C10-414ED2E6A9F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32556" y="386173"/>
            <a:ext cx="812209" cy="81220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268CEB4-CB8B-DF49-9DE5-61BB59B6051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4120" y="2924325"/>
            <a:ext cx="812209" cy="581542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05F5D514-D945-E841-8304-945233BB5E44}"/>
              </a:ext>
            </a:extLst>
          </p:cNvPr>
          <p:cNvSpPr txBox="1"/>
          <p:nvPr/>
        </p:nvSpPr>
        <p:spPr>
          <a:xfrm>
            <a:off x="1268878" y="3105834"/>
            <a:ext cx="20213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*Assuming pirates have </a:t>
            </a:r>
            <a:r>
              <a:rPr lang="en-US" dirty="0" err="1"/>
              <a:t>wifi</a:t>
            </a:r>
            <a:endParaRPr lang="en-US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BEF32BC6-BF99-F540-83A5-6DD85CFD73E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84330" y="263010"/>
            <a:ext cx="812209" cy="812209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9E019FC2-0EB9-4043-BFC4-B8486BA06CA4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6290" y="76294"/>
            <a:ext cx="1845927" cy="1389983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378086A0-5F48-EC48-B95B-C5298A3A2D1D}"/>
              </a:ext>
            </a:extLst>
          </p:cNvPr>
          <p:cNvSpPr txBox="1"/>
          <p:nvPr/>
        </p:nvSpPr>
        <p:spPr>
          <a:xfrm>
            <a:off x="1904475" y="5726759"/>
            <a:ext cx="77690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Websites are like treasure maps!</a:t>
            </a:r>
          </a:p>
          <a:p>
            <a:pPr algn="ctr"/>
            <a:r>
              <a:rPr lang="en-US" dirty="0"/>
              <a:t>Helps clients get their gold.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3BF87B-1C70-0F47-937B-1AAB686F1642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48528" y="2830935"/>
            <a:ext cx="3480984" cy="2800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3904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78F1DA2-2833-49FF-9287-44720AC6C8D2}"/>
              </a:ext>
            </a:extLst>
          </p:cNvPr>
          <p:cNvSpPr/>
          <p:nvPr/>
        </p:nvSpPr>
        <p:spPr>
          <a:xfrm>
            <a:off x="0" y="6581001"/>
            <a:ext cx="9976268" cy="27699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58F7A4-2143-4CCD-B8B3-8B4A1461ECF9}"/>
              </a:ext>
            </a:extLst>
          </p:cNvPr>
          <p:cNvSpPr txBox="1"/>
          <p:nvPr/>
        </p:nvSpPr>
        <p:spPr>
          <a:xfrm>
            <a:off x="36674" y="6583215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Building Personal Websites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845236-8634-4353-BA0D-8817FE36EC7A}"/>
              </a:ext>
            </a:extLst>
          </p:cNvPr>
          <p:cNvSpPr/>
          <p:nvPr/>
        </p:nvSpPr>
        <p:spPr>
          <a:xfrm>
            <a:off x="9921514" y="6581001"/>
            <a:ext cx="2270485" cy="276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03EA4A-E7EB-4525-B0D2-13B3997D5780}"/>
              </a:ext>
            </a:extLst>
          </p:cNvPr>
          <p:cNvSpPr txBox="1"/>
          <p:nvPr/>
        </p:nvSpPr>
        <p:spPr>
          <a:xfrm>
            <a:off x="9958188" y="6578787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Lecture 02 | Designing Websites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20B5D8-AC15-4502-8D58-9C3FDF958DB1}"/>
              </a:ext>
            </a:extLst>
          </p:cNvPr>
          <p:cNvSpPr txBox="1"/>
          <p:nvPr/>
        </p:nvSpPr>
        <p:spPr>
          <a:xfrm>
            <a:off x="340241" y="2155960"/>
            <a:ext cx="9976267" cy="4050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400" strike="sngStrike" dirty="0">
                <a:solidFill>
                  <a:schemeClr val="bg1">
                    <a:lumMod val="65000"/>
                  </a:schemeClr>
                </a:solidFill>
              </a:rPr>
              <a:t> Introduction to Design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400" dirty="0"/>
              <a:t> Wireframing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>
                    <a:lumMod val="65000"/>
                  </a:schemeClr>
                </a:solidFill>
              </a:rPr>
              <a:t> Page Linking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4400" dirty="0" err="1">
                <a:solidFill>
                  <a:schemeClr val="bg1">
                    <a:lumMod val="65000"/>
                  </a:schemeClr>
                </a:solidFill>
              </a:rPr>
              <a:t>Softwares</a:t>
            </a:r>
            <a:r>
              <a:rPr lang="en-US" sz="4400" dirty="0">
                <a:solidFill>
                  <a:schemeClr val="bg1">
                    <a:lumMod val="65000"/>
                  </a:schemeClr>
                </a:solidFill>
              </a:rPr>
              <a:t> for Design</a:t>
            </a:r>
          </a:p>
        </p:txBody>
      </p:sp>
    </p:spTree>
    <p:extLst>
      <p:ext uri="{BB962C8B-B14F-4D97-AF65-F5344CB8AC3E}">
        <p14:creationId xmlns:p14="http://schemas.microsoft.com/office/powerpoint/2010/main" val="25013508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78F1DA2-2833-49FF-9287-44720AC6C8D2}"/>
              </a:ext>
            </a:extLst>
          </p:cNvPr>
          <p:cNvSpPr/>
          <p:nvPr/>
        </p:nvSpPr>
        <p:spPr>
          <a:xfrm>
            <a:off x="0" y="6581001"/>
            <a:ext cx="9976268" cy="27699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58F7A4-2143-4CCD-B8B3-8B4A1461ECF9}"/>
              </a:ext>
            </a:extLst>
          </p:cNvPr>
          <p:cNvSpPr txBox="1"/>
          <p:nvPr/>
        </p:nvSpPr>
        <p:spPr>
          <a:xfrm>
            <a:off x="36674" y="6583215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Building Personal Websites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845236-8634-4353-BA0D-8817FE36EC7A}"/>
              </a:ext>
            </a:extLst>
          </p:cNvPr>
          <p:cNvSpPr/>
          <p:nvPr/>
        </p:nvSpPr>
        <p:spPr>
          <a:xfrm>
            <a:off x="9921514" y="6581001"/>
            <a:ext cx="2270485" cy="276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03EA4A-E7EB-4525-B0D2-13B3997D5780}"/>
              </a:ext>
            </a:extLst>
          </p:cNvPr>
          <p:cNvSpPr txBox="1"/>
          <p:nvPr/>
        </p:nvSpPr>
        <p:spPr>
          <a:xfrm>
            <a:off x="9958188" y="6578787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Lecture 02 | Designing Websites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5CAF0D-3942-CF4F-9A7F-D2D6D50BCF88}"/>
              </a:ext>
            </a:extLst>
          </p:cNvPr>
          <p:cNvSpPr txBox="1"/>
          <p:nvPr/>
        </p:nvSpPr>
        <p:spPr>
          <a:xfrm>
            <a:off x="586425" y="579608"/>
            <a:ext cx="10524598" cy="754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200" dirty="0"/>
              <a:t>What You Need To Design A Website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A7C032C-3157-A043-B170-EDA18978D3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2250" y="1924512"/>
            <a:ext cx="41275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1554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301</TotalTime>
  <Words>1106</Words>
  <Application>Microsoft Macintosh PowerPoint</Application>
  <PresentationFormat>Widescreen</PresentationFormat>
  <Paragraphs>173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Arial</vt:lpstr>
      <vt:lpstr>Calibri</vt:lpstr>
      <vt:lpstr>Calibri Light</vt:lpstr>
      <vt:lpstr>Wingdings</vt:lpstr>
      <vt:lpstr>Office Theme</vt:lpstr>
      <vt:lpstr>Designing Websites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</dc:title>
  <dc:creator>odadfar</dc:creator>
  <cp:lastModifiedBy>odadfar</cp:lastModifiedBy>
  <cp:revision>51</cp:revision>
  <cp:lastPrinted>2019-01-12T18:11:52Z</cp:lastPrinted>
  <dcterms:created xsi:type="dcterms:W3CDTF">2018-12-16T14:37:10Z</dcterms:created>
  <dcterms:modified xsi:type="dcterms:W3CDTF">2019-01-12T18:11:55Z</dcterms:modified>
</cp:coreProperties>
</file>